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83" r:id="rId3"/>
    <p:sldId id="285" r:id="rId4"/>
    <p:sldId id="300" r:id="rId5"/>
    <p:sldId id="539" r:id="rId6"/>
    <p:sldId id="304" r:id="rId7"/>
    <p:sldId id="310" r:id="rId8"/>
    <p:sldId id="346" r:id="rId9"/>
    <p:sldId id="359" r:id="rId10"/>
    <p:sldId id="360" r:id="rId11"/>
    <p:sldId id="361" r:id="rId12"/>
    <p:sldId id="362" r:id="rId13"/>
    <p:sldId id="367" r:id="rId14"/>
    <p:sldId id="368" r:id="rId15"/>
    <p:sldId id="369" r:id="rId16"/>
    <p:sldId id="370" r:id="rId17"/>
    <p:sldId id="371" r:id="rId18"/>
    <p:sldId id="372" r:id="rId19"/>
    <p:sldId id="380" r:id="rId20"/>
    <p:sldId id="388" r:id="rId21"/>
    <p:sldId id="389" r:id="rId22"/>
    <p:sldId id="394" r:id="rId23"/>
    <p:sldId id="433" r:id="rId24"/>
    <p:sldId id="494" r:id="rId25"/>
    <p:sldId id="472" r:id="rId26"/>
    <p:sldId id="475" r:id="rId27"/>
    <p:sldId id="476" r:id="rId28"/>
    <p:sldId id="481" r:id="rId29"/>
    <p:sldId id="482" r:id="rId30"/>
    <p:sldId id="484" r:id="rId31"/>
    <p:sldId id="490" r:id="rId32"/>
    <p:sldId id="492" r:id="rId3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5" autoAdjust="0"/>
    <p:restoredTop sz="85376" autoAdjust="0"/>
  </p:normalViewPr>
  <p:slideViewPr>
    <p:cSldViewPr snapToGrid="0">
      <p:cViewPr varScale="1">
        <p:scale>
          <a:sx n="89" d="100"/>
          <a:sy n="89" d="100"/>
        </p:scale>
        <p:origin x="106"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94"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9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292" Type="http://customschemas.google.com/relationships/presentationmetadata" Target="metadata"/><Relationship Id="rId297"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29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29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8160DA55-2751-4B96-9966-6D6E3B121DA3}"/>
    <pc:docChg chg="undo custSel addSld delSld modSld">
      <pc:chgData name="ESC GT" userId="54af876027b50f9a" providerId="LiveId" clId="{8160DA55-2751-4B96-9966-6D6E3B121DA3}" dt="2024-03-31T11:01:23.701" v="246" actId="47"/>
      <pc:docMkLst>
        <pc:docMk/>
      </pc:docMkLst>
      <pc:sldChg chg="modSp mod">
        <pc:chgData name="ESC GT" userId="54af876027b50f9a" providerId="LiveId" clId="{8160DA55-2751-4B96-9966-6D6E3B121DA3}" dt="2024-03-31T10:53:29.070" v="26" actId="255"/>
        <pc:sldMkLst>
          <pc:docMk/>
          <pc:sldMk cId="0" sldId="256"/>
        </pc:sldMkLst>
        <pc:spChg chg="mod">
          <ac:chgData name="ESC GT" userId="54af876027b50f9a" providerId="LiveId" clId="{8160DA55-2751-4B96-9966-6D6E3B121DA3}" dt="2024-03-31T10:53:29.070" v="26" actId="255"/>
          <ac:spMkLst>
            <pc:docMk/>
            <pc:sldMk cId="0" sldId="256"/>
            <ac:spMk id="63" creationId="{00000000-0000-0000-0000-000000000000}"/>
          </ac:spMkLst>
        </pc:spChg>
      </pc:sldChg>
      <pc:sldChg chg="del">
        <pc:chgData name="ESC GT" userId="54af876027b50f9a" providerId="LiveId" clId="{8160DA55-2751-4B96-9966-6D6E3B121DA3}" dt="2024-03-31T10:53:34.960" v="28" actId="47"/>
        <pc:sldMkLst>
          <pc:docMk/>
          <pc:sldMk cId="0" sldId="260"/>
        </pc:sldMkLst>
      </pc:sldChg>
      <pc:sldChg chg="del">
        <pc:chgData name="ESC GT" userId="54af876027b50f9a" providerId="LiveId" clId="{8160DA55-2751-4B96-9966-6D6E3B121DA3}" dt="2024-03-31T10:53:33.954" v="27" actId="47"/>
        <pc:sldMkLst>
          <pc:docMk/>
          <pc:sldMk cId="0" sldId="261"/>
        </pc:sldMkLst>
      </pc:sldChg>
      <pc:sldChg chg="del">
        <pc:chgData name="ESC GT" userId="54af876027b50f9a" providerId="LiveId" clId="{8160DA55-2751-4B96-9966-6D6E3B121DA3}" dt="2024-03-31T10:53:37.201" v="30" actId="47"/>
        <pc:sldMkLst>
          <pc:docMk/>
          <pc:sldMk cId="0" sldId="262"/>
        </pc:sldMkLst>
      </pc:sldChg>
      <pc:sldChg chg="del">
        <pc:chgData name="ESC GT" userId="54af876027b50f9a" providerId="LiveId" clId="{8160DA55-2751-4B96-9966-6D6E3B121DA3}" dt="2024-03-31T10:53:37.881" v="31" actId="47"/>
        <pc:sldMkLst>
          <pc:docMk/>
          <pc:sldMk cId="0" sldId="263"/>
        </pc:sldMkLst>
      </pc:sldChg>
      <pc:sldChg chg="del">
        <pc:chgData name="ESC GT" userId="54af876027b50f9a" providerId="LiveId" clId="{8160DA55-2751-4B96-9966-6D6E3B121DA3}" dt="2024-03-31T10:53:38.556" v="32" actId="47"/>
        <pc:sldMkLst>
          <pc:docMk/>
          <pc:sldMk cId="0" sldId="264"/>
        </pc:sldMkLst>
      </pc:sldChg>
      <pc:sldChg chg="del">
        <pc:chgData name="ESC GT" userId="54af876027b50f9a" providerId="LiveId" clId="{8160DA55-2751-4B96-9966-6D6E3B121DA3}" dt="2024-03-31T10:53:39.390" v="33" actId="47"/>
        <pc:sldMkLst>
          <pc:docMk/>
          <pc:sldMk cId="0" sldId="265"/>
        </pc:sldMkLst>
      </pc:sldChg>
      <pc:sldChg chg="del">
        <pc:chgData name="ESC GT" userId="54af876027b50f9a" providerId="LiveId" clId="{8160DA55-2751-4B96-9966-6D6E3B121DA3}" dt="2024-03-31T10:53:39.976" v="34" actId="47"/>
        <pc:sldMkLst>
          <pc:docMk/>
          <pc:sldMk cId="0" sldId="266"/>
        </pc:sldMkLst>
      </pc:sldChg>
      <pc:sldChg chg="del">
        <pc:chgData name="ESC GT" userId="54af876027b50f9a" providerId="LiveId" clId="{8160DA55-2751-4B96-9966-6D6E3B121DA3}" dt="2024-03-31T10:53:40.620" v="35" actId="47"/>
        <pc:sldMkLst>
          <pc:docMk/>
          <pc:sldMk cId="0" sldId="267"/>
        </pc:sldMkLst>
      </pc:sldChg>
      <pc:sldChg chg="del">
        <pc:chgData name="ESC GT" userId="54af876027b50f9a" providerId="LiveId" clId="{8160DA55-2751-4B96-9966-6D6E3B121DA3}" dt="2024-03-31T10:53:41.347" v="36" actId="47"/>
        <pc:sldMkLst>
          <pc:docMk/>
          <pc:sldMk cId="0" sldId="268"/>
        </pc:sldMkLst>
      </pc:sldChg>
      <pc:sldChg chg="del">
        <pc:chgData name="ESC GT" userId="54af876027b50f9a" providerId="LiveId" clId="{8160DA55-2751-4B96-9966-6D6E3B121DA3}" dt="2024-03-31T10:53:41.967" v="37" actId="47"/>
        <pc:sldMkLst>
          <pc:docMk/>
          <pc:sldMk cId="0" sldId="269"/>
        </pc:sldMkLst>
      </pc:sldChg>
      <pc:sldChg chg="del">
        <pc:chgData name="ESC GT" userId="54af876027b50f9a" providerId="LiveId" clId="{8160DA55-2751-4B96-9966-6D6E3B121DA3}" dt="2024-03-31T10:53:42.611" v="38" actId="47"/>
        <pc:sldMkLst>
          <pc:docMk/>
          <pc:sldMk cId="0" sldId="270"/>
        </pc:sldMkLst>
      </pc:sldChg>
      <pc:sldChg chg="del">
        <pc:chgData name="ESC GT" userId="54af876027b50f9a" providerId="LiveId" clId="{8160DA55-2751-4B96-9966-6D6E3B121DA3}" dt="2024-03-31T10:53:43.231" v="39" actId="47"/>
        <pc:sldMkLst>
          <pc:docMk/>
          <pc:sldMk cId="0" sldId="271"/>
        </pc:sldMkLst>
      </pc:sldChg>
      <pc:sldChg chg="del">
        <pc:chgData name="ESC GT" userId="54af876027b50f9a" providerId="LiveId" clId="{8160DA55-2751-4B96-9966-6D6E3B121DA3}" dt="2024-03-31T10:53:43.844" v="40" actId="47"/>
        <pc:sldMkLst>
          <pc:docMk/>
          <pc:sldMk cId="0" sldId="279"/>
        </pc:sldMkLst>
      </pc:sldChg>
      <pc:sldChg chg="del">
        <pc:chgData name="ESC GT" userId="54af876027b50f9a" providerId="LiveId" clId="{8160DA55-2751-4B96-9966-6D6E3B121DA3}" dt="2024-03-31T10:53:44.631" v="41" actId="47"/>
        <pc:sldMkLst>
          <pc:docMk/>
          <pc:sldMk cId="0" sldId="280"/>
        </pc:sldMkLst>
      </pc:sldChg>
      <pc:sldChg chg="del">
        <pc:chgData name="ESC GT" userId="54af876027b50f9a" providerId="LiveId" clId="{8160DA55-2751-4B96-9966-6D6E3B121DA3}" dt="2024-03-31T10:53:45.871" v="43" actId="47"/>
        <pc:sldMkLst>
          <pc:docMk/>
          <pc:sldMk cId="0" sldId="281"/>
        </pc:sldMkLst>
      </pc:sldChg>
      <pc:sldChg chg="del">
        <pc:chgData name="ESC GT" userId="54af876027b50f9a" providerId="LiveId" clId="{8160DA55-2751-4B96-9966-6D6E3B121DA3}" dt="2024-03-31T10:53:46.571" v="44" actId="47"/>
        <pc:sldMkLst>
          <pc:docMk/>
          <pc:sldMk cId="0" sldId="282"/>
        </pc:sldMkLst>
      </pc:sldChg>
      <pc:sldChg chg="del">
        <pc:chgData name="ESC GT" userId="54af876027b50f9a" providerId="LiveId" clId="{8160DA55-2751-4B96-9966-6D6E3B121DA3}" dt="2024-03-31T10:54:05.741" v="45" actId="47"/>
        <pc:sldMkLst>
          <pc:docMk/>
          <pc:sldMk cId="0" sldId="286"/>
        </pc:sldMkLst>
      </pc:sldChg>
      <pc:sldChg chg="del">
        <pc:chgData name="ESC GT" userId="54af876027b50f9a" providerId="LiveId" clId="{8160DA55-2751-4B96-9966-6D6E3B121DA3}" dt="2024-03-31T10:54:06.586" v="46" actId="47"/>
        <pc:sldMkLst>
          <pc:docMk/>
          <pc:sldMk cId="0" sldId="287"/>
        </pc:sldMkLst>
      </pc:sldChg>
      <pc:sldChg chg="del">
        <pc:chgData name="ESC GT" userId="54af876027b50f9a" providerId="LiveId" clId="{8160DA55-2751-4B96-9966-6D6E3B121DA3}" dt="2024-03-31T10:54:07.506" v="47" actId="47"/>
        <pc:sldMkLst>
          <pc:docMk/>
          <pc:sldMk cId="0" sldId="288"/>
        </pc:sldMkLst>
      </pc:sldChg>
      <pc:sldChg chg="del">
        <pc:chgData name="ESC GT" userId="54af876027b50f9a" providerId="LiveId" clId="{8160DA55-2751-4B96-9966-6D6E3B121DA3}" dt="2024-03-31T10:54:08.242" v="48" actId="47"/>
        <pc:sldMkLst>
          <pc:docMk/>
          <pc:sldMk cId="0" sldId="289"/>
        </pc:sldMkLst>
      </pc:sldChg>
      <pc:sldChg chg="del">
        <pc:chgData name="ESC GT" userId="54af876027b50f9a" providerId="LiveId" clId="{8160DA55-2751-4B96-9966-6D6E3B121DA3}" dt="2024-03-31T10:54:09.771" v="50" actId="47"/>
        <pc:sldMkLst>
          <pc:docMk/>
          <pc:sldMk cId="0" sldId="291"/>
        </pc:sldMkLst>
      </pc:sldChg>
      <pc:sldChg chg="del">
        <pc:chgData name="ESC GT" userId="54af876027b50f9a" providerId="LiveId" clId="{8160DA55-2751-4B96-9966-6D6E3B121DA3}" dt="2024-03-31T10:54:11.266" v="52" actId="47"/>
        <pc:sldMkLst>
          <pc:docMk/>
          <pc:sldMk cId="0" sldId="293"/>
        </pc:sldMkLst>
      </pc:sldChg>
      <pc:sldChg chg="del">
        <pc:chgData name="ESC GT" userId="54af876027b50f9a" providerId="LiveId" clId="{8160DA55-2751-4B96-9966-6D6E3B121DA3}" dt="2024-03-31T10:54:11.923" v="53" actId="47"/>
        <pc:sldMkLst>
          <pc:docMk/>
          <pc:sldMk cId="0" sldId="294"/>
        </pc:sldMkLst>
      </pc:sldChg>
      <pc:sldChg chg="del">
        <pc:chgData name="ESC GT" userId="54af876027b50f9a" providerId="LiveId" clId="{8160DA55-2751-4B96-9966-6D6E3B121DA3}" dt="2024-03-31T10:54:12.541" v="54" actId="47"/>
        <pc:sldMkLst>
          <pc:docMk/>
          <pc:sldMk cId="0" sldId="295"/>
        </pc:sldMkLst>
      </pc:sldChg>
      <pc:sldChg chg="del">
        <pc:chgData name="ESC GT" userId="54af876027b50f9a" providerId="LiveId" clId="{8160DA55-2751-4B96-9966-6D6E3B121DA3}" dt="2024-03-31T10:54:13.071" v="55" actId="47"/>
        <pc:sldMkLst>
          <pc:docMk/>
          <pc:sldMk cId="0" sldId="296"/>
        </pc:sldMkLst>
      </pc:sldChg>
      <pc:sldChg chg="del">
        <pc:chgData name="ESC GT" userId="54af876027b50f9a" providerId="LiveId" clId="{8160DA55-2751-4B96-9966-6D6E3B121DA3}" dt="2024-03-31T10:54:13.561" v="56" actId="47"/>
        <pc:sldMkLst>
          <pc:docMk/>
          <pc:sldMk cId="0" sldId="297"/>
        </pc:sldMkLst>
      </pc:sldChg>
      <pc:sldChg chg="del">
        <pc:chgData name="ESC GT" userId="54af876027b50f9a" providerId="LiveId" clId="{8160DA55-2751-4B96-9966-6D6E3B121DA3}" dt="2024-03-31T10:54:14.301" v="57" actId="47"/>
        <pc:sldMkLst>
          <pc:docMk/>
          <pc:sldMk cId="0" sldId="298"/>
        </pc:sldMkLst>
      </pc:sldChg>
      <pc:sldChg chg="del">
        <pc:chgData name="ESC GT" userId="54af876027b50f9a" providerId="LiveId" clId="{8160DA55-2751-4B96-9966-6D6E3B121DA3}" dt="2024-03-31T10:54:53.781" v="59" actId="47"/>
        <pc:sldMkLst>
          <pc:docMk/>
          <pc:sldMk cId="0" sldId="303"/>
        </pc:sldMkLst>
      </pc:sldChg>
      <pc:sldChg chg="del">
        <pc:chgData name="ESC GT" userId="54af876027b50f9a" providerId="LiveId" clId="{8160DA55-2751-4B96-9966-6D6E3B121DA3}" dt="2024-03-31T10:54:59.505" v="60" actId="47"/>
        <pc:sldMkLst>
          <pc:docMk/>
          <pc:sldMk cId="0" sldId="305"/>
        </pc:sldMkLst>
      </pc:sldChg>
      <pc:sldChg chg="del">
        <pc:chgData name="ESC GT" userId="54af876027b50f9a" providerId="LiveId" clId="{8160DA55-2751-4B96-9966-6D6E3B121DA3}" dt="2024-03-31T10:55:00.441" v="61" actId="47"/>
        <pc:sldMkLst>
          <pc:docMk/>
          <pc:sldMk cId="0" sldId="306"/>
        </pc:sldMkLst>
      </pc:sldChg>
      <pc:sldChg chg="del">
        <pc:chgData name="ESC GT" userId="54af876027b50f9a" providerId="LiveId" clId="{8160DA55-2751-4B96-9966-6D6E3B121DA3}" dt="2024-03-31T10:55:01.272" v="62" actId="47"/>
        <pc:sldMkLst>
          <pc:docMk/>
          <pc:sldMk cId="0" sldId="307"/>
        </pc:sldMkLst>
      </pc:sldChg>
      <pc:sldChg chg="del">
        <pc:chgData name="ESC GT" userId="54af876027b50f9a" providerId="LiveId" clId="{8160DA55-2751-4B96-9966-6D6E3B121DA3}" dt="2024-03-31T10:55:12.961" v="66" actId="47"/>
        <pc:sldMkLst>
          <pc:docMk/>
          <pc:sldMk cId="0" sldId="311"/>
        </pc:sldMkLst>
      </pc:sldChg>
      <pc:sldChg chg="del">
        <pc:chgData name="ESC GT" userId="54af876027b50f9a" providerId="LiveId" clId="{8160DA55-2751-4B96-9966-6D6E3B121DA3}" dt="2024-03-31T10:55:14.043" v="67" actId="47"/>
        <pc:sldMkLst>
          <pc:docMk/>
          <pc:sldMk cId="0" sldId="312"/>
        </pc:sldMkLst>
      </pc:sldChg>
      <pc:sldChg chg="del">
        <pc:chgData name="ESC GT" userId="54af876027b50f9a" providerId="LiveId" clId="{8160DA55-2751-4B96-9966-6D6E3B121DA3}" dt="2024-03-31T10:55:15.616" v="68" actId="47"/>
        <pc:sldMkLst>
          <pc:docMk/>
          <pc:sldMk cId="0" sldId="314"/>
        </pc:sldMkLst>
      </pc:sldChg>
      <pc:sldChg chg="del">
        <pc:chgData name="ESC GT" userId="54af876027b50f9a" providerId="LiveId" clId="{8160DA55-2751-4B96-9966-6D6E3B121DA3}" dt="2024-03-31T10:55:16.813" v="69" actId="47"/>
        <pc:sldMkLst>
          <pc:docMk/>
          <pc:sldMk cId="0" sldId="315"/>
        </pc:sldMkLst>
      </pc:sldChg>
      <pc:sldChg chg="del">
        <pc:chgData name="ESC GT" userId="54af876027b50f9a" providerId="LiveId" clId="{8160DA55-2751-4B96-9966-6D6E3B121DA3}" dt="2024-03-31T10:55:17.840" v="70" actId="47"/>
        <pc:sldMkLst>
          <pc:docMk/>
          <pc:sldMk cId="0" sldId="316"/>
        </pc:sldMkLst>
      </pc:sldChg>
      <pc:sldChg chg="del">
        <pc:chgData name="ESC GT" userId="54af876027b50f9a" providerId="LiveId" clId="{8160DA55-2751-4B96-9966-6D6E3B121DA3}" dt="2024-03-31T10:55:18.891" v="71" actId="47"/>
        <pc:sldMkLst>
          <pc:docMk/>
          <pc:sldMk cId="0" sldId="317"/>
        </pc:sldMkLst>
      </pc:sldChg>
      <pc:sldChg chg="del">
        <pc:chgData name="ESC GT" userId="54af876027b50f9a" providerId="LiveId" clId="{8160DA55-2751-4B96-9966-6D6E3B121DA3}" dt="2024-03-31T10:55:19.761" v="72" actId="47"/>
        <pc:sldMkLst>
          <pc:docMk/>
          <pc:sldMk cId="0" sldId="318"/>
        </pc:sldMkLst>
      </pc:sldChg>
      <pc:sldChg chg="del">
        <pc:chgData name="ESC GT" userId="54af876027b50f9a" providerId="LiveId" clId="{8160DA55-2751-4B96-9966-6D6E3B121DA3}" dt="2024-03-31T10:55:20.552" v="73" actId="47"/>
        <pc:sldMkLst>
          <pc:docMk/>
          <pc:sldMk cId="0" sldId="319"/>
        </pc:sldMkLst>
      </pc:sldChg>
      <pc:sldChg chg="del">
        <pc:chgData name="ESC GT" userId="54af876027b50f9a" providerId="LiveId" clId="{8160DA55-2751-4B96-9966-6D6E3B121DA3}" dt="2024-03-31T10:55:21.326" v="74" actId="47"/>
        <pc:sldMkLst>
          <pc:docMk/>
          <pc:sldMk cId="0" sldId="320"/>
        </pc:sldMkLst>
      </pc:sldChg>
      <pc:sldChg chg="del">
        <pc:chgData name="ESC GT" userId="54af876027b50f9a" providerId="LiveId" clId="{8160DA55-2751-4B96-9966-6D6E3B121DA3}" dt="2024-03-31T10:55:22.054" v="75" actId="47"/>
        <pc:sldMkLst>
          <pc:docMk/>
          <pc:sldMk cId="0" sldId="321"/>
        </pc:sldMkLst>
      </pc:sldChg>
      <pc:sldChg chg="del">
        <pc:chgData name="ESC GT" userId="54af876027b50f9a" providerId="LiveId" clId="{8160DA55-2751-4B96-9966-6D6E3B121DA3}" dt="2024-03-31T10:55:24.761" v="76" actId="47"/>
        <pc:sldMkLst>
          <pc:docMk/>
          <pc:sldMk cId="0" sldId="322"/>
        </pc:sldMkLst>
      </pc:sldChg>
      <pc:sldChg chg="del">
        <pc:chgData name="ESC GT" userId="54af876027b50f9a" providerId="LiveId" clId="{8160DA55-2751-4B96-9966-6D6E3B121DA3}" dt="2024-03-31T10:55:25.582" v="77" actId="47"/>
        <pc:sldMkLst>
          <pc:docMk/>
          <pc:sldMk cId="0" sldId="323"/>
        </pc:sldMkLst>
      </pc:sldChg>
      <pc:sldChg chg="del">
        <pc:chgData name="ESC GT" userId="54af876027b50f9a" providerId="LiveId" clId="{8160DA55-2751-4B96-9966-6D6E3B121DA3}" dt="2024-03-31T10:55:26.491" v="78" actId="47"/>
        <pc:sldMkLst>
          <pc:docMk/>
          <pc:sldMk cId="0" sldId="324"/>
        </pc:sldMkLst>
      </pc:sldChg>
      <pc:sldChg chg="del">
        <pc:chgData name="ESC GT" userId="54af876027b50f9a" providerId="LiveId" clId="{8160DA55-2751-4B96-9966-6D6E3B121DA3}" dt="2024-03-31T10:55:27.440" v="79" actId="47"/>
        <pc:sldMkLst>
          <pc:docMk/>
          <pc:sldMk cId="0" sldId="327"/>
        </pc:sldMkLst>
      </pc:sldChg>
      <pc:sldChg chg="del">
        <pc:chgData name="ESC GT" userId="54af876027b50f9a" providerId="LiveId" clId="{8160DA55-2751-4B96-9966-6D6E3B121DA3}" dt="2024-03-31T10:55:28.286" v="80" actId="47"/>
        <pc:sldMkLst>
          <pc:docMk/>
          <pc:sldMk cId="0" sldId="328"/>
        </pc:sldMkLst>
      </pc:sldChg>
      <pc:sldChg chg="del">
        <pc:chgData name="ESC GT" userId="54af876027b50f9a" providerId="LiveId" clId="{8160DA55-2751-4B96-9966-6D6E3B121DA3}" dt="2024-03-31T10:55:30.341" v="82" actId="47"/>
        <pc:sldMkLst>
          <pc:docMk/>
          <pc:sldMk cId="0" sldId="330"/>
        </pc:sldMkLst>
      </pc:sldChg>
      <pc:sldChg chg="del">
        <pc:chgData name="ESC GT" userId="54af876027b50f9a" providerId="LiveId" clId="{8160DA55-2751-4B96-9966-6D6E3B121DA3}" dt="2024-03-31T10:55:31.136" v="83" actId="47"/>
        <pc:sldMkLst>
          <pc:docMk/>
          <pc:sldMk cId="0" sldId="331"/>
        </pc:sldMkLst>
      </pc:sldChg>
      <pc:sldChg chg="del">
        <pc:chgData name="ESC GT" userId="54af876027b50f9a" providerId="LiveId" clId="{8160DA55-2751-4B96-9966-6D6E3B121DA3}" dt="2024-03-31T10:55:31.956" v="84" actId="47"/>
        <pc:sldMkLst>
          <pc:docMk/>
          <pc:sldMk cId="0" sldId="332"/>
        </pc:sldMkLst>
      </pc:sldChg>
      <pc:sldChg chg="del">
        <pc:chgData name="ESC GT" userId="54af876027b50f9a" providerId="LiveId" clId="{8160DA55-2751-4B96-9966-6D6E3B121DA3}" dt="2024-03-31T10:55:35.036" v="87" actId="47"/>
        <pc:sldMkLst>
          <pc:docMk/>
          <pc:sldMk cId="0" sldId="334"/>
        </pc:sldMkLst>
      </pc:sldChg>
      <pc:sldChg chg="del">
        <pc:chgData name="ESC GT" userId="54af876027b50f9a" providerId="LiveId" clId="{8160DA55-2751-4B96-9966-6D6E3B121DA3}" dt="2024-03-31T10:55:36.788" v="89" actId="47"/>
        <pc:sldMkLst>
          <pc:docMk/>
          <pc:sldMk cId="0" sldId="336"/>
        </pc:sldMkLst>
      </pc:sldChg>
      <pc:sldChg chg="del">
        <pc:chgData name="ESC GT" userId="54af876027b50f9a" providerId="LiveId" clId="{8160DA55-2751-4B96-9966-6D6E3B121DA3}" dt="2024-03-31T10:55:37.530" v="90" actId="47"/>
        <pc:sldMkLst>
          <pc:docMk/>
          <pc:sldMk cId="0" sldId="337"/>
        </pc:sldMkLst>
      </pc:sldChg>
      <pc:sldChg chg="del">
        <pc:chgData name="ESC GT" userId="54af876027b50f9a" providerId="LiveId" clId="{8160DA55-2751-4B96-9966-6D6E3B121DA3}" dt="2024-03-31T10:58:56.481" v="181" actId="47"/>
        <pc:sldMkLst>
          <pc:docMk/>
          <pc:sldMk cId="0" sldId="338"/>
        </pc:sldMkLst>
      </pc:sldChg>
      <pc:sldChg chg="del">
        <pc:chgData name="ESC GT" userId="54af876027b50f9a" providerId="LiveId" clId="{8160DA55-2751-4B96-9966-6D6E3B121DA3}" dt="2024-03-31T10:55:38.360" v="91" actId="47"/>
        <pc:sldMkLst>
          <pc:docMk/>
          <pc:sldMk cId="0" sldId="339"/>
        </pc:sldMkLst>
      </pc:sldChg>
      <pc:sldChg chg="del">
        <pc:chgData name="ESC GT" userId="54af876027b50f9a" providerId="LiveId" clId="{8160DA55-2751-4B96-9966-6D6E3B121DA3}" dt="2024-03-31T10:55:39.091" v="92" actId="47"/>
        <pc:sldMkLst>
          <pc:docMk/>
          <pc:sldMk cId="0" sldId="340"/>
        </pc:sldMkLst>
      </pc:sldChg>
      <pc:sldChg chg="del">
        <pc:chgData name="ESC GT" userId="54af876027b50f9a" providerId="LiveId" clId="{8160DA55-2751-4B96-9966-6D6E3B121DA3}" dt="2024-03-31T10:55:39.770" v="93" actId="47"/>
        <pc:sldMkLst>
          <pc:docMk/>
          <pc:sldMk cId="0" sldId="341"/>
        </pc:sldMkLst>
      </pc:sldChg>
      <pc:sldChg chg="del">
        <pc:chgData name="ESC GT" userId="54af876027b50f9a" providerId="LiveId" clId="{8160DA55-2751-4B96-9966-6D6E3B121DA3}" dt="2024-03-31T10:55:40.623" v="94" actId="47"/>
        <pc:sldMkLst>
          <pc:docMk/>
          <pc:sldMk cId="0" sldId="342"/>
        </pc:sldMkLst>
      </pc:sldChg>
      <pc:sldChg chg="del">
        <pc:chgData name="ESC GT" userId="54af876027b50f9a" providerId="LiveId" clId="{8160DA55-2751-4B96-9966-6D6E3B121DA3}" dt="2024-03-31T10:55:41.451" v="95" actId="47"/>
        <pc:sldMkLst>
          <pc:docMk/>
          <pc:sldMk cId="0" sldId="343"/>
        </pc:sldMkLst>
      </pc:sldChg>
      <pc:sldChg chg="del">
        <pc:chgData name="ESC GT" userId="54af876027b50f9a" providerId="LiveId" clId="{8160DA55-2751-4B96-9966-6D6E3B121DA3}" dt="2024-03-31T10:55:53.482" v="109" actId="47"/>
        <pc:sldMkLst>
          <pc:docMk/>
          <pc:sldMk cId="0" sldId="344"/>
        </pc:sldMkLst>
      </pc:sldChg>
      <pc:sldChg chg="del">
        <pc:chgData name="ESC GT" userId="54af876027b50f9a" providerId="LiveId" clId="{8160DA55-2751-4B96-9966-6D6E3B121DA3}" dt="2024-03-31T10:55:55.616" v="111" actId="47"/>
        <pc:sldMkLst>
          <pc:docMk/>
          <pc:sldMk cId="0" sldId="345"/>
        </pc:sldMkLst>
      </pc:sldChg>
      <pc:sldChg chg="del">
        <pc:chgData name="ESC GT" userId="54af876027b50f9a" providerId="LiveId" clId="{8160DA55-2751-4B96-9966-6D6E3B121DA3}" dt="2024-03-31T10:56:25.771" v="112" actId="47"/>
        <pc:sldMkLst>
          <pc:docMk/>
          <pc:sldMk cId="0" sldId="347"/>
        </pc:sldMkLst>
      </pc:sldChg>
      <pc:sldChg chg="del">
        <pc:chgData name="ESC GT" userId="54af876027b50f9a" providerId="LiveId" clId="{8160DA55-2751-4B96-9966-6D6E3B121DA3}" dt="2024-03-31T11:00:34.010" v="241" actId="47"/>
        <pc:sldMkLst>
          <pc:docMk/>
          <pc:sldMk cId="237674502" sldId="348"/>
        </pc:sldMkLst>
      </pc:sldChg>
      <pc:sldChg chg="del">
        <pc:chgData name="ESC GT" userId="54af876027b50f9a" providerId="LiveId" clId="{8160DA55-2751-4B96-9966-6D6E3B121DA3}" dt="2024-03-31T11:00:34.681" v="242" actId="47"/>
        <pc:sldMkLst>
          <pc:docMk/>
          <pc:sldMk cId="3110887298" sldId="349"/>
        </pc:sldMkLst>
      </pc:sldChg>
      <pc:sldChg chg="del">
        <pc:chgData name="ESC GT" userId="54af876027b50f9a" providerId="LiveId" clId="{8160DA55-2751-4B96-9966-6D6E3B121DA3}" dt="2024-03-31T11:00:35.351" v="243" actId="47"/>
        <pc:sldMkLst>
          <pc:docMk/>
          <pc:sldMk cId="2119950857" sldId="350"/>
        </pc:sldMkLst>
      </pc:sldChg>
      <pc:sldChg chg="del">
        <pc:chgData name="ESC GT" userId="54af876027b50f9a" providerId="LiveId" clId="{8160DA55-2751-4B96-9966-6D6E3B121DA3}" dt="2024-03-31T10:58:09.031" v="135" actId="47"/>
        <pc:sldMkLst>
          <pc:docMk/>
          <pc:sldMk cId="3399862741" sldId="355"/>
        </pc:sldMkLst>
      </pc:sldChg>
      <pc:sldChg chg="del">
        <pc:chgData name="ESC GT" userId="54af876027b50f9a" providerId="LiveId" clId="{8160DA55-2751-4B96-9966-6D6E3B121DA3}" dt="2024-03-31T10:58:09.761" v="136" actId="47"/>
        <pc:sldMkLst>
          <pc:docMk/>
          <pc:sldMk cId="789970679" sldId="356"/>
        </pc:sldMkLst>
      </pc:sldChg>
      <pc:sldChg chg="del">
        <pc:chgData name="ESC GT" userId="54af876027b50f9a" providerId="LiveId" clId="{8160DA55-2751-4B96-9966-6D6E3B121DA3}" dt="2024-03-31T10:56:51.593" v="113" actId="47"/>
        <pc:sldMkLst>
          <pc:docMk/>
          <pc:sldMk cId="0" sldId="363"/>
        </pc:sldMkLst>
      </pc:sldChg>
      <pc:sldChg chg="del">
        <pc:chgData name="ESC GT" userId="54af876027b50f9a" providerId="LiveId" clId="{8160DA55-2751-4B96-9966-6D6E3B121DA3}" dt="2024-03-31T10:56:53.596" v="114" actId="47"/>
        <pc:sldMkLst>
          <pc:docMk/>
          <pc:sldMk cId="0" sldId="364"/>
        </pc:sldMkLst>
      </pc:sldChg>
      <pc:sldChg chg="del">
        <pc:chgData name="ESC GT" userId="54af876027b50f9a" providerId="LiveId" clId="{8160DA55-2751-4B96-9966-6D6E3B121DA3}" dt="2024-03-31T10:56:54.224" v="115" actId="47"/>
        <pc:sldMkLst>
          <pc:docMk/>
          <pc:sldMk cId="0" sldId="365"/>
        </pc:sldMkLst>
      </pc:sldChg>
      <pc:sldChg chg="del">
        <pc:chgData name="ESC GT" userId="54af876027b50f9a" providerId="LiveId" clId="{8160DA55-2751-4B96-9966-6D6E3B121DA3}" dt="2024-03-31T10:56:54.931" v="116" actId="47"/>
        <pc:sldMkLst>
          <pc:docMk/>
          <pc:sldMk cId="0" sldId="366"/>
        </pc:sldMkLst>
      </pc:sldChg>
      <pc:sldChg chg="del">
        <pc:chgData name="ESC GT" userId="54af876027b50f9a" providerId="LiveId" clId="{8160DA55-2751-4B96-9966-6D6E3B121DA3}" dt="2024-03-31T10:57:17.201" v="117" actId="47"/>
        <pc:sldMkLst>
          <pc:docMk/>
          <pc:sldMk cId="0" sldId="373"/>
        </pc:sldMkLst>
      </pc:sldChg>
      <pc:sldChg chg="del">
        <pc:chgData name="ESC GT" userId="54af876027b50f9a" providerId="LiveId" clId="{8160DA55-2751-4B96-9966-6D6E3B121DA3}" dt="2024-03-31T10:57:18.110" v="118" actId="47"/>
        <pc:sldMkLst>
          <pc:docMk/>
          <pc:sldMk cId="0" sldId="374"/>
        </pc:sldMkLst>
      </pc:sldChg>
      <pc:sldChg chg="del">
        <pc:chgData name="ESC GT" userId="54af876027b50f9a" providerId="LiveId" clId="{8160DA55-2751-4B96-9966-6D6E3B121DA3}" dt="2024-03-31T10:57:19.176" v="119" actId="47"/>
        <pc:sldMkLst>
          <pc:docMk/>
          <pc:sldMk cId="0" sldId="375"/>
        </pc:sldMkLst>
      </pc:sldChg>
      <pc:sldChg chg="del">
        <pc:chgData name="ESC GT" userId="54af876027b50f9a" providerId="LiveId" clId="{8160DA55-2751-4B96-9966-6D6E3B121DA3}" dt="2024-03-31T10:57:21.292" v="120" actId="47"/>
        <pc:sldMkLst>
          <pc:docMk/>
          <pc:sldMk cId="0" sldId="376"/>
        </pc:sldMkLst>
      </pc:sldChg>
      <pc:sldChg chg="del">
        <pc:chgData name="ESC GT" userId="54af876027b50f9a" providerId="LiveId" clId="{8160DA55-2751-4B96-9966-6D6E3B121DA3}" dt="2024-03-31T10:57:22.451" v="121" actId="47"/>
        <pc:sldMkLst>
          <pc:docMk/>
          <pc:sldMk cId="0" sldId="377"/>
        </pc:sldMkLst>
      </pc:sldChg>
      <pc:sldChg chg="del">
        <pc:chgData name="ESC GT" userId="54af876027b50f9a" providerId="LiveId" clId="{8160DA55-2751-4B96-9966-6D6E3B121DA3}" dt="2024-03-31T10:57:23.922" v="122" actId="47"/>
        <pc:sldMkLst>
          <pc:docMk/>
          <pc:sldMk cId="0" sldId="379"/>
        </pc:sldMkLst>
      </pc:sldChg>
      <pc:sldChg chg="del">
        <pc:chgData name="ESC GT" userId="54af876027b50f9a" providerId="LiveId" clId="{8160DA55-2751-4B96-9966-6D6E3B121DA3}" dt="2024-03-31T10:57:34.007" v="123" actId="47"/>
        <pc:sldMkLst>
          <pc:docMk/>
          <pc:sldMk cId="0" sldId="381"/>
        </pc:sldMkLst>
      </pc:sldChg>
      <pc:sldChg chg="del">
        <pc:chgData name="ESC GT" userId="54af876027b50f9a" providerId="LiveId" clId="{8160DA55-2751-4B96-9966-6D6E3B121DA3}" dt="2024-03-31T10:57:34.741" v="124" actId="47"/>
        <pc:sldMkLst>
          <pc:docMk/>
          <pc:sldMk cId="0" sldId="382"/>
        </pc:sldMkLst>
      </pc:sldChg>
      <pc:sldChg chg="del">
        <pc:chgData name="ESC GT" userId="54af876027b50f9a" providerId="LiveId" clId="{8160DA55-2751-4B96-9966-6D6E3B121DA3}" dt="2024-03-31T10:57:35.871" v="125" actId="47"/>
        <pc:sldMkLst>
          <pc:docMk/>
          <pc:sldMk cId="0" sldId="384"/>
        </pc:sldMkLst>
      </pc:sldChg>
      <pc:sldChg chg="del">
        <pc:chgData name="ESC GT" userId="54af876027b50f9a" providerId="LiveId" clId="{8160DA55-2751-4B96-9966-6D6E3B121DA3}" dt="2024-03-31T10:57:41.301" v="126" actId="47"/>
        <pc:sldMkLst>
          <pc:docMk/>
          <pc:sldMk cId="0" sldId="385"/>
        </pc:sldMkLst>
      </pc:sldChg>
      <pc:sldChg chg="del">
        <pc:chgData name="ESC GT" userId="54af876027b50f9a" providerId="LiveId" clId="{8160DA55-2751-4B96-9966-6D6E3B121DA3}" dt="2024-03-31T10:57:42.491" v="127" actId="47"/>
        <pc:sldMkLst>
          <pc:docMk/>
          <pc:sldMk cId="0" sldId="386"/>
        </pc:sldMkLst>
      </pc:sldChg>
      <pc:sldChg chg="del">
        <pc:chgData name="ESC GT" userId="54af876027b50f9a" providerId="LiveId" clId="{8160DA55-2751-4B96-9966-6D6E3B121DA3}" dt="2024-03-31T10:57:43.721" v="128" actId="47"/>
        <pc:sldMkLst>
          <pc:docMk/>
          <pc:sldMk cId="0" sldId="387"/>
        </pc:sldMkLst>
      </pc:sldChg>
      <pc:sldChg chg="del">
        <pc:chgData name="ESC GT" userId="54af876027b50f9a" providerId="LiveId" clId="{8160DA55-2751-4B96-9966-6D6E3B121DA3}" dt="2024-03-31T10:57:55.736" v="129" actId="47"/>
        <pc:sldMkLst>
          <pc:docMk/>
          <pc:sldMk cId="0" sldId="390"/>
        </pc:sldMkLst>
      </pc:sldChg>
      <pc:sldChg chg="del">
        <pc:chgData name="ESC GT" userId="54af876027b50f9a" providerId="LiveId" clId="{8160DA55-2751-4B96-9966-6D6E3B121DA3}" dt="2024-03-31T10:57:57.404" v="130" actId="47"/>
        <pc:sldMkLst>
          <pc:docMk/>
          <pc:sldMk cId="0" sldId="391"/>
        </pc:sldMkLst>
      </pc:sldChg>
      <pc:sldChg chg="del">
        <pc:chgData name="ESC GT" userId="54af876027b50f9a" providerId="LiveId" clId="{8160DA55-2751-4B96-9966-6D6E3B121DA3}" dt="2024-03-31T10:57:59.251" v="131" actId="47"/>
        <pc:sldMkLst>
          <pc:docMk/>
          <pc:sldMk cId="0" sldId="392"/>
        </pc:sldMkLst>
      </pc:sldChg>
      <pc:sldChg chg="del">
        <pc:chgData name="ESC GT" userId="54af876027b50f9a" providerId="LiveId" clId="{8160DA55-2751-4B96-9966-6D6E3B121DA3}" dt="2024-03-31T10:58:00.867" v="132" actId="47"/>
        <pc:sldMkLst>
          <pc:docMk/>
          <pc:sldMk cId="0" sldId="393"/>
        </pc:sldMkLst>
      </pc:sldChg>
      <pc:sldChg chg="del">
        <pc:chgData name="ESC GT" userId="54af876027b50f9a" providerId="LiveId" clId="{8160DA55-2751-4B96-9966-6D6E3B121DA3}" dt="2024-03-31T10:58:06.822" v="133" actId="47"/>
        <pc:sldMkLst>
          <pc:docMk/>
          <pc:sldMk cId="0" sldId="395"/>
        </pc:sldMkLst>
      </pc:sldChg>
      <pc:sldChg chg="del">
        <pc:chgData name="ESC GT" userId="54af876027b50f9a" providerId="LiveId" clId="{8160DA55-2751-4B96-9966-6D6E3B121DA3}" dt="2024-03-31T10:58:07.641" v="134" actId="47"/>
        <pc:sldMkLst>
          <pc:docMk/>
          <pc:sldMk cId="0" sldId="396"/>
        </pc:sldMkLst>
      </pc:sldChg>
      <pc:sldChg chg="del">
        <pc:chgData name="ESC GT" userId="54af876027b50f9a" providerId="LiveId" clId="{8160DA55-2751-4B96-9966-6D6E3B121DA3}" dt="2024-03-31T10:58:12.100" v="139" actId="47"/>
        <pc:sldMkLst>
          <pc:docMk/>
          <pc:sldMk cId="0" sldId="397"/>
        </pc:sldMkLst>
      </pc:sldChg>
      <pc:sldChg chg="del">
        <pc:chgData name="ESC GT" userId="54af876027b50f9a" providerId="LiveId" clId="{8160DA55-2751-4B96-9966-6D6E3B121DA3}" dt="2024-03-31T10:58:15.261" v="142" actId="47"/>
        <pc:sldMkLst>
          <pc:docMk/>
          <pc:sldMk cId="0" sldId="398"/>
        </pc:sldMkLst>
      </pc:sldChg>
      <pc:sldChg chg="del">
        <pc:chgData name="ESC GT" userId="54af876027b50f9a" providerId="LiveId" clId="{8160DA55-2751-4B96-9966-6D6E3B121DA3}" dt="2024-03-31T10:58:16.134" v="143" actId="47"/>
        <pc:sldMkLst>
          <pc:docMk/>
          <pc:sldMk cId="0" sldId="399"/>
        </pc:sldMkLst>
      </pc:sldChg>
      <pc:sldChg chg="del">
        <pc:chgData name="ESC GT" userId="54af876027b50f9a" providerId="LiveId" clId="{8160DA55-2751-4B96-9966-6D6E3B121DA3}" dt="2024-03-31T10:58:16.864" v="144" actId="47"/>
        <pc:sldMkLst>
          <pc:docMk/>
          <pc:sldMk cId="0" sldId="400"/>
        </pc:sldMkLst>
      </pc:sldChg>
      <pc:sldChg chg="del">
        <pc:chgData name="ESC GT" userId="54af876027b50f9a" providerId="LiveId" clId="{8160DA55-2751-4B96-9966-6D6E3B121DA3}" dt="2024-03-31T10:58:17.636" v="145" actId="47"/>
        <pc:sldMkLst>
          <pc:docMk/>
          <pc:sldMk cId="0" sldId="402"/>
        </pc:sldMkLst>
      </pc:sldChg>
      <pc:sldChg chg="del">
        <pc:chgData name="ESC GT" userId="54af876027b50f9a" providerId="LiveId" clId="{8160DA55-2751-4B96-9966-6D6E3B121DA3}" dt="2024-03-31T10:58:18.456" v="146" actId="47"/>
        <pc:sldMkLst>
          <pc:docMk/>
          <pc:sldMk cId="0" sldId="403"/>
        </pc:sldMkLst>
      </pc:sldChg>
      <pc:sldChg chg="del">
        <pc:chgData name="ESC GT" userId="54af876027b50f9a" providerId="LiveId" clId="{8160DA55-2751-4B96-9966-6D6E3B121DA3}" dt="2024-03-31T10:58:19.531" v="147" actId="47"/>
        <pc:sldMkLst>
          <pc:docMk/>
          <pc:sldMk cId="0" sldId="404"/>
        </pc:sldMkLst>
      </pc:sldChg>
      <pc:sldChg chg="del">
        <pc:chgData name="ESC GT" userId="54af876027b50f9a" providerId="LiveId" clId="{8160DA55-2751-4B96-9966-6D6E3B121DA3}" dt="2024-03-31T10:58:20.391" v="148" actId="47"/>
        <pc:sldMkLst>
          <pc:docMk/>
          <pc:sldMk cId="0" sldId="405"/>
        </pc:sldMkLst>
      </pc:sldChg>
      <pc:sldChg chg="del">
        <pc:chgData name="ESC GT" userId="54af876027b50f9a" providerId="LiveId" clId="{8160DA55-2751-4B96-9966-6D6E3B121DA3}" dt="2024-03-31T10:58:21.166" v="149" actId="47"/>
        <pc:sldMkLst>
          <pc:docMk/>
          <pc:sldMk cId="0" sldId="406"/>
        </pc:sldMkLst>
      </pc:sldChg>
      <pc:sldChg chg="del">
        <pc:chgData name="ESC GT" userId="54af876027b50f9a" providerId="LiveId" clId="{8160DA55-2751-4B96-9966-6D6E3B121DA3}" dt="2024-03-31T10:55:42.256" v="96" actId="47"/>
        <pc:sldMkLst>
          <pc:docMk/>
          <pc:sldMk cId="1732782995" sldId="407"/>
        </pc:sldMkLst>
      </pc:sldChg>
      <pc:sldChg chg="del">
        <pc:chgData name="ESC GT" userId="54af876027b50f9a" providerId="LiveId" clId="{8160DA55-2751-4B96-9966-6D6E3B121DA3}" dt="2024-03-31T10:55:43.411" v="97" actId="47"/>
        <pc:sldMkLst>
          <pc:docMk/>
          <pc:sldMk cId="1568936947" sldId="408"/>
        </pc:sldMkLst>
      </pc:sldChg>
      <pc:sldChg chg="del">
        <pc:chgData name="ESC GT" userId="54af876027b50f9a" providerId="LiveId" clId="{8160DA55-2751-4B96-9966-6D6E3B121DA3}" dt="2024-03-31T10:55:44.150" v="98" actId="47"/>
        <pc:sldMkLst>
          <pc:docMk/>
          <pc:sldMk cId="1154041583" sldId="409"/>
        </pc:sldMkLst>
      </pc:sldChg>
      <pc:sldChg chg="del">
        <pc:chgData name="ESC GT" userId="54af876027b50f9a" providerId="LiveId" clId="{8160DA55-2751-4B96-9966-6D6E3B121DA3}" dt="2024-03-31T10:55:44.952" v="99" actId="47"/>
        <pc:sldMkLst>
          <pc:docMk/>
          <pc:sldMk cId="79600436" sldId="410"/>
        </pc:sldMkLst>
      </pc:sldChg>
      <pc:sldChg chg="del">
        <pc:chgData name="ESC GT" userId="54af876027b50f9a" providerId="LiveId" clId="{8160DA55-2751-4B96-9966-6D6E3B121DA3}" dt="2024-03-31T10:55:45.691" v="100" actId="47"/>
        <pc:sldMkLst>
          <pc:docMk/>
          <pc:sldMk cId="3704706287" sldId="411"/>
        </pc:sldMkLst>
      </pc:sldChg>
      <pc:sldChg chg="del">
        <pc:chgData name="ESC GT" userId="54af876027b50f9a" providerId="LiveId" clId="{8160DA55-2751-4B96-9966-6D6E3B121DA3}" dt="2024-03-31T10:55:46.497" v="101" actId="47"/>
        <pc:sldMkLst>
          <pc:docMk/>
          <pc:sldMk cId="2584799470" sldId="412"/>
        </pc:sldMkLst>
      </pc:sldChg>
      <pc:sldChg chg="del">
        <pc:chgData name="ESC GT" userId="54af876027b50f9a" providerId="LiveId" clId="{8160DA55-2751-4B96-9966-6D6E3B121DA3}" dt="2024-03-31T10:55:49.043" v="104" actId="47"/>
        <pc:sldMkLst>
          <pc:docMk/>
          <pc:sldMk cId="2527998151" sldId="415"/>
        </pc:sldMkLst>
      </pc:sldChg>
      <pc:sldChg chg="del">
        <pc:chgData name="ESC GT" userId="54af876027b50f9a" providerId="LiveId" clId="{8160DA55-2751-4B96-9966-6D6E3B121DA3}" dt="2024-03-31T10:55:49.810" v="105" actId="47"/>
        <pc:sldMkLst>
          <pc:docMk/>
          <pc:sldMk cId="1011888216" sldId="416"/>
        </pc:sldMkLst>
      </pc:sldChg>
      <pc:sldChg chg="del">
        <pc:chgData name="ESC GT" userId="54af876027b50f9a" providerId="LiveId" clId="{8160DA55-2751-4B96-9966-6D6E3B121DA3}" dt="2024-03-31T10:55:50.551" v="106" actId="47"/>
        <pc:sldMkLst>
          <pc:docMk/>
          <pc:sldMk cId="2088505300" sldId="417"/>
        </pc:sldMkLst>
      </pc:sldChg>
      <pc:sldChg chg="del">
        <pc:chgData name="ESC GT" userId="54af876027b50f9a" providerId="LiveId" clId="{8160DA55-2751-4B96-9966-6D6E3B121DA3}" dt="2024-03-31T10:58:23.623" v="152" actId="47"/>
        <pc:sldMkLst>
          <pc:docMk/>
          <pc:sldMk cId="0" sldId="418"/>
        </pc:sldMkLst>
      </pc:sldChg>
      <pc:sldChg chg="del">
        <pc:chgData name="ESC GT" userId="54af876027b50f9a" providerId="LiveId" clId="{8160DA55-2751-4B96-9966-6D6E3B121DA3}" dt="2024-03-31T10:55:52.175" v="108" actId="47"/>
        <pc:sldMkLst>
          <pc:docMk/>
          <pc:sldMk cId="771779186" sldId="419"/>
        </pc:sldMkLst>
      </pc:sldChg>
      <pc:sldChg chg="del">
        <pc:chgData name="ESC GT" userId="54af876027b50f9a" providerId="LiveId" clId="{8160DA55-2751-4B96-9966-6D6E3B121DA3}" dt="2024-03-31T10:58:22.301" v="150" actId="47"/>
        <pc:sldMkLst>
          <pc:docMk/>
          <pc:sldMk cId="0" sldId="420"/>
        </pc:sldMkLst>
      </pc:sldChg>
      <pc:sldChg chg="del">
        <pc:chgData name="ESC GT" userId="54af876027b50f9a" providerId="LiveId" clId="{8160DA55-2751-4B96-9966-6D6E3B121DA3}" dt="2024-03-31T10:58:27.392" v="156" actId="47"/>
        <pc:sldMkLst>
          <pc:docMk/>
          <pc:sldMk cId="0" sldId="422"/>
        </pc:sldMkLst>
      </pc:sldChg>
      <pc:sldChg chg="del">
        <pc:chgData name="ESC GT" userId="54af876027b50f9a" providerId="LiveId" clId="{8160DA55-2751-4B96-9966-6D6E3B121DA3}" dt="2024-03-31T10:58:24.521" v="153" actId="47"/>
        <pc:sldMkLst>
          <pc:docMk/>
          <pc:sldMk cId="0" sldId="423"/>
        </pc:sldMkLst>
      </pc:sldChg>
      <pc:sldChg chg="del">
        <pc:chgData name="ESC GT" userId="54af876027b50f9a" providerId="LiveId" clId="{8160DA55-2751-4B96-9966-6D6E3B121DA3}" dt="2024-03-31T10:58:26.371" v="155" actId="47"/>
        <pc:sldMkLst>
          <pc:docMk/>
          <pc:sldMk cId="0" sldId="425"/>
        </pc:sldMkLst>
      </pc:sldChg>
      <pc:sldChg chg="del">
        <pc:chgData name="ESC GT" userId="54af876027b50f9a" providerId="LiveId" clId="{8160DA55-2751-4B96-9966-6D6E3B121DA3}" dt="2024-03-31T10:58:28.925" v="157" actId="47"/>
        <pc:sldMkLst>
          <pc:docMk/>
          <pc:sldMk cId="0" sldId="427"/>
        </pc:sldMkLst>
      </pc:sldChg>
      <pc:sldChg chg="del">
        <pc:chgData name="ESC GT" userId="54af876027b50f9a" providerId="LiveId" clId="{8160DA55-2751-4B96-9966-6D6E3B121DA3}" dt="2024-03-31T10:58:30.145" v="158" actId="47"/>
        <pc:sldMkLst>
          <pc:docMk/>
          <pc:sldMk cId="0" sldId="428"/>
        </pc:sldMkLst>
      </pc:sldChg>
      <pc:sldChg chg="del">
        <pc:chgData name="ESC GT" userId="54af876027b50f9a" providerId="LiveId" clId="{8160DA55-2751-4B96-9966-6D6E3B121DA3}" dt="2024-03-31T10:58:31.145" v="159" actId="47"/>
        <pc:sldMkLst>
          <pc:docMk/>
          <pc:sldMk cId="0" sldId="430"/>
        </pc:sldMkLst>
      </pc:sldChg>
      <pc:sldChg chg="del">
        <pc:chgData name="ESC GT" userId="54af876027b50f9a" providerId="LiveId" clId="{8160DA55-2751-4B96-9966-6D6E3B121DA3}" dt="2024-03-31T10:58:31.961" v="160" actId="47"/>
        <pc:sldMkLst>
          <pc:docMk/>
          <pc:sldMk cId="0" sldId="431"/>
        </pc:sldMkLst>
      </pc:sldChg>
      <pc:sldChg chg="del">
        <pc:chgData name="ESC GT" userId="54af876027b50f9a" providerId="LiveId" clId="{8160DA55-2751-4B96-9966-6D6E3B121DA3}" dt="2024-03-31T10:58:32.661" v="161" actId="47"/>
        <pc:sldMkLst>
          <pc:docMk/>
          <pc:sldMk cId="0" sldId="432"/>
        </pc:sldMkLst>
      </pc:sldChg>
      <pc:sldChg chg="del">
        <pc:chgData name="ESC GT" userId="54af876027b50f9a" providerId="LiveId" clId="{8160DA55-2751-4B96-9966-6D6E3B121DA3}" dt="2024-03-31T10:58:38.896" v="162" actId="47"/>
        <pc:sldMkLst>
          <pc:docMk/>
          <pc:sldMk cId="0" sldId="434"/>
        </pc:sldMkLst>
      </pc:sldChg>
      <pc:sldChg chg="del">
        <pc:chgData name="ESC GT" userId="54af876027b50f9a" providerId="LiveId" clId="{8160DA55-2751-4B96-9966-6D6E3B121DA3}" dt="2024-03-31T10:58:39.691" v="163" actId="47"/>
        <pc:sldMkLst>
          <pc:docMk/>
          <pc:sldMk cId="0" sldId="435"/>
        </pc:sldMkLst>
      </pc:sldChg>
      <pc:sldChg chg="del">
        <pc:chgData name="ESC GT" userId="54af876027b50f9a" providerId="LiveId" clId="{8160DA55-2751-4B96-9966-6D6E3B121DA3}" dt="2024-03-31T10:58:40.481" v="164" actId="47"/>
        <pc:sldMkLst>
          <pc:docMk/>
          <pc:sldMk cId="0" sldId="436"/>
        </pc:sldMkLst>
      </pc:sldChg>
      <pc:sldChg chg="del">
        <pc:chgData name="ESC GT" userId="54af876027b50f9a" providerId="LiveId" clId="{8160DA55-2751-4B96-9966-6D6E3B121DA3}" dt="2024-03-31T10:58:41.511" v="165" actId="47"/>
        <pc:sldMkLst>
          <pc:docMk/>
          <pc:sldMk cId="0" sldId="437"/>
        </pc:sldMkLst>
      </pc:sldChg>
      <pc:sldChg chg="del">
        <pc:chgData name="ESC GT" userId="54af876027b50f9a" providerId="LiveId" clId="{8160DA55-2751-4B96-9966-6D6E3B121DA3}" dt="2024-03-31T10:58:42.295" v="166" actId="47"/>
        <pc:sldMkLst>
          <pc:docMk/>
          <pc:sldMk cId="0" sldId="438"/>
        </pc:sldMkLst>
      </pc:sldChg>
      <pc:sldChg chg="del">
        <pc:chgData name="ESC GT" userId="54af876027b50f9a" providerId="LiveId" clId="{8160DA55-2751-4B96-9966-6D6E3B121DA3}" dt="2024-03-31T10:58:43.161" v="167" actId="47"/>
        <pc:sldMkLst>
          <pc:docMk/>
          <pc:sldMk cId="0" sldId="439"/>
        </pc:sldMkLst>
      </pc:sldChg>
      <pc:sldChg chg="del">
        <pc:chgData name="ESC GT" userId="54af876027b50f9a" providerId="LiveId" clId="{8160DA55-2751-4B96-9966-6D6E3B121DA3}" dt="2024-03-31T10:58:44.022" v="168" actId="47"/>
        <pc:sldMkLst>
          <pc:docMk/>
          <pc:sldMk cId="0" sldId="440"/>
        </pc:sldMkLst>
      </pc:sldChg>
      <pc:sldChg chg="del">
        <pc:chgData name="ESC GT" userId="54af876027b50f9a" providerId="LiveId" clId="{8160DA55-2751-4B96-9966-6D6E3B121DA3}" dt="2024-03-31T10:58:47.001" v="170" actId="47"/>
        <pc:sldMkLst>
          <pc:docMk/>
          <pc:sldMk cId="0" sldId="441"/>
        </pc:sldMkLst>
      </pc:sldChg>
      <pc:sldChg chg="del">
        <pc:chgData name="ESC GT" userId="54af876027b50f9a" providerId="LiveId" clId="{8160DA55-2751-4B96-9966-6D6E3B121DA3}" dt="2024-03-31T10:58:52.963" v="177" actId="47"/>
        <pc:sldMkLst>
          <pc:docMk/>
          <pc:sldMk cId="0" sldId="454"/>
        </pc:sldMkLst>
      </pc:sldChg>
      <pc:sldChg chg="del">
        <pc:chgData name="ESC GT" userId="54af876027b50f9a" providerId="LiveId" clId="{8160DA55-2751-4B96-9966-6D6E3B121DA3}" dt="2024-03-31T10:58:53.800" v="178" actId="47"/>
        <pc:sldMkLst>
          <pc:docMk/>
          <pc:sldMk cId="0" sldId="455"/>
        </pc:sldMkLst>
      </pc:sldChg>
      <pc:sldChg chg="del">
        <pc:chgData name="ESC GT" userId="54af876027b50f9a" providerId="LiveId" clId="{8160DA55-2751-4B96-9966-6D6E3B121DA3}" dt="2024-03-31T10:58:54.611" v="179" actId="47"/>
        <pc:sldMkLst>
          <pc:docMk/>
          <pc:sldMk cId="0" sldId="456"/>
        </pc:sldMkLst>
      </pc:sldChg>
      <pc:sldChg chg="del">
        <pc:chgData name="ESC GT" userId="54af876027b50f9a" providerId="LiveId" clId="{8160DA55-2751-4B96-9966-6D6E3B121DA3}" dt="2024-03-31T10:58:55.501" v="180" actId="47"/>
        <pc:sldMkLst>
          <pc:docMk/>
          <pc:sldMk cId="0" sldId="457"/>
        </pc:sldMkLst>
      </pc:sldChg>
      <pc:sldChg chg="del">
        <pc:chgData name="ESC GT" userId="54af876027b50f9a" providerId="LiveId" clId="{8160DA55-2751-4B96-9966-6D6E3B121DA3}" dt="2024-03-31T10:58:57.311" v="182" actId="47"/>
        <pc:sldMkLst>
          <pc:docMk/>
          <pc:sldMk cId="0" sldId="459"/>
        </pc:sldMkLst>
      </pc:sldChg>
      <pc:sldChg chg="del">
        <pc:chgData name="ESC GT" userId="54af876027b50f9a" providerId="LiveId" clId="{8160DA55-2751-4B96-9966-6D6E3B121DA3}" dt="2024-03-31T10:58:58.216" v="183" actId="47"/>
        <pc:sldMkLst>
          <pc:docMk/>
          <pc:sldMk cId="0" sldId="460"/>
        </pc:sldMkLst>
      </pc:sldChg>
      <pc:sldChg chg="del">
        <pc:chgData name="ESC GT" userId="54af876027b50f9a" providerId="LiveId" clId="{8160DA55-2751-4B96-9966-6D6E3B121DA3}" dt="2024-03-31T10:58:59.031" v="184" actId="47"/>
        <pc:sldMkLst>
          <pc:docMk/>
          <pc:sldMk cId="0" sldId="461"/>
        </pc:sldMkLst>
      </pc:sldChg>
      <pc:sldChg chg="del">
        <pc:chgData name="ESC GT" userId="54af876027b50f9a" providerId="LiveId" clId="{8160DA55-2751-4B96-9966-6D6E3B121DA3}" dt="2024-03-31T10:59:01.961" v="187" actId="47"/>
        <pc:sldMkLst>
          <pc:docMk/>
          <pc:sldMk cId="0" sldId="463"/>
        </pc:sldMkLst>
      </pc:sldChg>
      <pc:sldChg chg="del">
        <pc:chgData name="ESC GT" userId="54af876027b50f9a" providerId="LiveId" clId="{8160DA55-2751-4B96-9966-6D6E3B121DA3}" dt="2024-03-31T10:59:02.754" v="188" actId="47"/>
        <pc:sldMkLst>
          <pc:docMk/>
          <pc:sldMk cId="0" sldId="464"/>
        </pc:sldMkLst>
      </pc:sldChg>
      <pc:sldChg chg="del">
        <pc:chgData name="ESC GT" userId="54af876027b50f9a" providerId="LiveId" clId="{8160DA55-2751-4B96-9966-6D6E3B121DA3}" dt="2024-03-31T10:58:59.861" v="185" actId="47"/>
        <pc:sldMkLst>
          <pc:docMk/>
          <pc:sldMk cId="0" sldId="466"/>
        </pc:sldMkLst>
      </pc:sldChg>
      <pc:sldChg chg="del">
        <pc:chgData name="ESC GT" userId="54af876027b50f9a" providerId="LiveId" clId="{8160DA55-2751-4B96-9966-6D6E3B121DA3}" dt="2024-03-31T10:59:11.458" v="194" actId="47"/>
        <pc:sldMkLst>
          <pc:docMk/>
          <pc:sldMk cId="0" sldId="467"/>
        </pc:sldMkLst>
      </pc:sldChg>
      <pc:sldChg chg="del">
        <pc:chgData name="ESC GT" userId="54af876027b50f9a" providerId="LiveId" clId="{8160DA55-2751-4B96-9966-6D6E3B121DA3}" dt="2024-03-31T10:59:12.175" v="195" actId="47"/>
        <pc:sldMkLst>
          <pc:docMk/>
          <pc:sldMk cId="0" sldId="471"/>
        </pc:sldMkLst>
      </pc:sldChg>
      <pc:sldChg chg="del">
        <pc:chgData name="ESC GT" userId="54af876027b50f9a" providerId="LiveId" clId="{8160DA55-2751-4B96-9966-6D6E3B121DA3}" dt="2024-03-31T10:59:16.711" v="196" actId="47"/>
        <pc:sldMkLst>
          <pc:docMk/>
          <pc:sldMk cId="0" sldId="473"/>
        </pc:sldMkLst>
      </pc:sldChg>
      <pc:sldChg chg="del">
        <pc:chgData name="ESC GT" userId="54af876027b50f9a" providerId="LiveId" clId="{8160DA55-2751-4B96-9966-6D6E3B121DA3}" dt="2024-03-31T10:59:17.551" v="197" actId="47"/>
        <pc:sldMkLst>
          <pc:docMk/>
          <pc:sldMk cId="0" sldId="474"/>
        </pc:sldMkLst>
      </pc:sldChg>
      <pc:sldChg chg="del">
        <pc:chgData name="ESC GT" userId="54af876027b50f9a" providerId="LiveId" clId="{8160DA55-2751-4B96-9966-6D6E3B121DA3}" dt="2024-03-31T10:59:28.035" v="198" actId="47"/>
        <pc:sldMkLst>
          <pc:docMk/>
          <pc:sldMk cId="0" sldId="477"/>
        </pc:sldMkLst>
      </pc:sldChg>
      <pc:sldChg chg="del">
        <pc:chgData name="ESC GT" userId="54af876027b50f9a" providerId="LiveId" clId="{8160DA55-2751-4B96-9966-6D6E3B121DA3}" dt="2024-03-31T10:59:28.851" v="199" actId="47"/>
        <pc:sldMkLst>
          <pc:docMk/>
          <pc:sldMk cId="0" sldId="478"/>
        </pc:sldMkLst>
      </pc:sldChg>
      <pc:sldChg chg="del">
        <pc:chgData name="ESC GT" userId="54af876027b50f9a" providerId="LiveId" clId="{8160DA55-2751-4B96-9966-6D6E3B121DA3}" dt="2024-03-31T10:59:29.729" v="200" actId="47"/>
        <pc:sldMkLst>
          <pc:docMk/>
          <pc:sldMk cId="0" sldId="479"/>
        </pc:sldMkLst>
      </pc:sldChg>
      <pc:sldChg chg="del">
        <pc:chgData name="ESC GT" userId="54af876027b50f9a" providerId="LiveId" clId="{8160DA55-2751-4B96-9966-6D6E3B121DA3}" dt="2024-03-31T10:59:30.541" v="201" actId="47"/>
        <pc:sldMkLst>
          <pc:docMk/>
          <pc:sldMk cId="0" sldId="480"/>
        </pc:sldMkLst>
      </pc:sldChg>
      <pc:sldChg chg="del">
        <pc:chgData name="ESC GT" userId="54af876027b50f9a" providerId="LiveId" clId="{8160DA55-2751-4B96-9966-6D6E3B121DA3}" dt="2024-03-31T10:59:42.331" v="202" actId="47"/>
        <pc:sldMkLst>
          <pc:docMk/>
          <pc:sldMk cId="0" sldId="483"/>
        </pc:sldMkLst>
      </pc:sldChg>
      <pc:sldChg chg="del">
        <pc:chgData name="ESC GT" userId="54af876027b50f9a" providerId="LiveId" clId="{8160DA55-2751-4B96-9966-6D6E3B121DA3}" dt="2024-03-31T10:59:46.341" v="203" actId="47"/>
        <pc:sldMkLst>
          <pc:docMk/>
          <pc:sldMk cId="0" sldId="485"/>
        </pc:sldMkLst>
      </pc:sldChg>
      <pc:sldChg chg="del">
        <pc:chgData name="ESC GT" userId="54af876027b50f9a" providerId="LiveId" clId="{8160DA55-2751-4B96-9966-6D6E3B121DA3}" dt="2024-03-31T10:59:47.331" v="204" actId="47"/>
        <pc:sldMkLst>
          <pc:docMk/>
          <pc:sldMk cId="0" sldId="486"/>
        </pc:sldMkLst>
      </pc:sldChg>
      <pc:sldChg chg="del">
        <pc:chgData name="ESC GT" userId="54af876027b50f9a" providerId="LiveId" clId="{8160DA55-2751-4B96-9966-6D6E3B121DA3}" dt="2024-03-31T10:59:49.211" v="205" actId="47"/>
        <pc:sldMkLst>
          <pc:docMk/>
          <pc:sldMk cId="0" sldId="487"/>
        </pc:sldMkLst>
      </pc:sldChg>
      <pc:sldChg chg="del">
        <pc:chgData name="ESC GT" userId="54af876027b50f9a" providerId="LiveId" clId="{8160DA55-2751-4B96-9966-6D6E3B121DA3}" dt="2024-03-31T10:59:50.101" v="206" actId="47"/>
        <pc:sldMkLst>
          <pc:docMk/>
          <pc:sldMk cId="0" sldId="489"/>
        </pc:sldMkLst>
      </pc:sldChg>
      <pc:sldChg chg="del">
        <pc:chgData name="ESC GT" userId="54af876027b50f9a" providerId="LiveId" clId="{8160DA55-2751-4B96-9966-6D6E3B121DA3}" dt="2024-03-31T10:59:58.191" v="207" actId="47"/>
        <pc:sldMkLst>
          <pc:docMk/>
          <pc:sldMk cId="0" sldId="491"/>
        </pc:sldMkLst>
      </pc:sldChg>
      <pc:sldChg chg="add del">
        <pc:chgData name="ESC GT" userId="54af876027b50f9a" providerId="LiveId" clId="{8160DA55-2751-4B96-9966-6D6E3B121DA3}" dt="2024-03-31T11:00:04.162" v="209" actId="47"/>
        <pc:sldMkLst>
          <pc:docMk/>
          <pc:sldMk cId="0" sldId="492"/>
        </pc:sldMkLst>
      </pc:sldChg>
      <pc:sldChg chg="del">
        <pc:chgData name="ESC GT" userId="54af876027b50f9a" providerId="LiveId" clId="{8160DA55-2751-4B96-9966-6D6E3B121DA3}" dt="2024-03-31T10:59:03.481" v="189" actId="47"/>
        <pc:sldMkLst>
          <pc:docMk/>
          <pc:sldMk cId="4196464513" sldId="493"/>
        </pc:sldMkLst>
      </pc:sldChg>
      <pc:sldChg chg="del">
        <pc:chgData name="ESC GT" userId="54af876027b50f9a" providerId="LiveId" clId="{8160DA55-2751-4B96-9966-6D6E3B121DA3}" dt="2024-03-31T10:59:08.231" v="190" actId="47"/>
        <pc:sldMkLst>
          <pc:docMk/>
          <pc:sldMk cId="1233709021" sldId="497"/>
        </pc:sldMkLst>
      </pc:sldChg>
      <pc:sldChg chg="del">
        <pc:chgData name="ESC GT" userId="54af876027b50f9a" providerId="LiveId" clId="{8160DA55-2751-4B96-9966-6D6E3B121DA3}" dt="2024-03-31T10:59:09.819" v="192" actId="47"/>
        <pc:sldMkLst>
          <pc:docMk/>
          <pc:sldMk cId="2730682934" sldId="498"/>
        </pc:sldMkLst>
      </pc:sldChg>
      <pc:sldChg chg="del">
        <pc:chgData name="ESC GT" userId="54af876027b50f9a" providerId="LiveId" clId="{8160DA55-2751-4B96-9966-6D6E3B121DA3}" dt="2024-03-31T10:59:10.591" v="193" actId="47"/>
        <pc:sldMkLst>
          <pc:docMk/>
          <pc:sldMk cId="688371541" sldId="499"/>
        </pc:sldMkLst>
      </pc:sldChg>
      <pc:sldChg chg="del">
        <pc:chgData name="ESC GT" userId="54af876027b50f9a" providerId="LiveId" clId="{8160DA55-2751-4B96-9966-6D6E3B121DA3}" dt="2024-03-31T11:00:15.250" v="217" actId="47"/>
        <pc:sldMkLst>
          <pc:docMk/>
          <pc:sldMk cId="0" sldId="501"/>
        </pc:sldMkLst>
      </pc:sldChg>
      <pc:sldChg chg="del">
        <pc:chgData name="ESC GT" userId="54af876027b50f9a" providerId="LiveId" clId="{8160DA55-2751-4B96-9966-6D6E3B121DA3}" dt="2024-03-31T11:00:16.121" v="218" actId="47"/>
        <pc:sldMkLst>
          <pc:docMk/>
          <pc:sldMk cId="0" sldId="502"/>
        </pc:sldMkLst>
      </pc:sldChg>
      <pc:sldChg chg="del">
        <pc:chgData name="ESC GT" userId="54af876027b50f9a" providerId="LiveId" clId="{8160DA55-2751-4B96-9966-6D6E3B121DA3}" dt="2024-03-31T11:00:18.191" v="221" actId="47"/>
        <pc:sldMkLst>
          <pc:docMk/>
          <pc:sldMk cId="0" sldId="504"/>
        </pc:sldMkLst>
      </pc:sldChg>
      <pc:sldChg chg="del">
        <pc:chgData name="ESC GT" userId="54af876027b50f9a" providerId="LiveId" clId="{8160DA55-2751-4B96-9966-6D6E3B121DA3}" dt="2024-03-31T11:00:18.841" v="222" actId="47"/>
        <pc:sldMkLst>
          <pc:docMk/>
          <pc:sldMk cId="0" sldId="507"/>
        </pc:sldMkLst>
      </pc:sldChg>
      <pc:sldChg chg="del">
        <pc:chgData name="ESC GT" userId="54af876027b50f9a" providerId="LiveId" clId="{8160DA55-2751-4B96-9966-6D6E3B121DA3}" dt="2024-03-31T11:00:19.481" v="223" actId="47"/>
        <pc:sldMkLst>
          <pc:docMk/>
          <pc:sldMk cId="0" sldId="508"/>
        </pc:sldMkLst>
      </pc:sldChg>
      <pc:sldChg chg="del">
        <pc:chgData name="ESC GT" userId="54af876027b50f9a" providerId="LiveId" clId="{8160DA55-2751-4B96-9966-6D6E3B121DA3}" dt="2024-03-31T11:00:20.331" v="224" actId="47"/>
        <pc:sldMkLst>
          <pc:docMk/>
          <pc:sldMk cId="0" sldId="509"/>
        </pc:sldMkLst>
      </pc:sldChg>
      <pc:sldChg chg="del">
        <pc:chgData name="ESC GT" userId="54af876027b50f9a" providerId="LiveId" clId="{8160DA55-2751-4B96-9966-6D6E3B121DA3}" dt="2024-03-31T11:00:21.041" v="225" actId="47"/>
        <pc:sldMkLst>
          <pc:docMk/>
          <pc:sldMk cId="0" sldId="510"/>
        </pc:sldMkLst>
      </pc:sldChg>
      <pc:sldChg chg="del">
        <pc:chgData name="ESC GT" userId="54af876027b50f9a" providerId="LiveId" clId="{8160DA55-2751-4B96-9966-6D6E3B121DA3}" dt="2024-03-31T11:00:21.791" v="226" actId="47"/>
        <pc:sldMkLst>
          <pc:docMk/>
          <pc:sldMk cId="0" sldId="511"/>
        </pc:sldMkLst>
      </pc:sldChg>
      <pc:sldChg chg="del">
        <pc:chgData name="ESC GT" userId="54af876027b50f9a" providerId="LiveId" clId="{8160DA55-2751-4B96-9966-6D6E3B121DA3}" dt="2024-03-31T11:00:23.151" v="227" actId="47"/>
        <pc:sldMkLst>
          <pc:docMk/>
          <pc:sldMk cId="0" sldId="512"/>
        </pc:sldMkLst>
      </pc:sldChg>
      <pc:sldChg chg="del">
        <pc:chgData name="ESC GT" userId="54af876027b50f9a" providerId="LiveId" clId="{8160DA55-2751-4B96-9966-6D6E3B121DA3}" dt="2024-03-31T11:00:23.932" v="228" actId="47"/>
        <pc:sldMkLst>
          <pc:docMk/>
          <pc:sldMk cId="0" sldId="514"/>
        </pc:sldMkLst>
      </pc:sldChg>
      <pc:sldChg chg="del">
        <pc:chgData name="ESC GT" userId="54af876027b50f9a" providerId="LiveId" clId="{8160DA55-2751-4B96-9966-6D6E3B121DA3}" dt="2024-03-31T11:00:24.665" v="229" actId="47"/>
        <pc:sldMkLst>
          <pc:docMk/>
          <pc:sldMk cId="0" sldId="516"/>
        </pc:sldMkLst>
      </pc:sldChg>
      <pc:sldChg chg="del">
        <pc:chgData name="ESC GT" userId="54af876027b50f9a" providerId="LiveId" clId="{8160DA55-2751-4B96-9966-6D6E3B121DA3}" dt="2024-03-31T11:00:25.361" v="230" actId="47"/>
        <pc:sldMkLst>
          <pc:docMk/>
          <pc:sldMk cId="0" sldId="517"/>
        </pc:sldMkLst>
      </pc:sldChg>
      <pc:sldChg chg="del">
        <pc:chgData name="ESC GT" userId="54af876027b50f9a" providerId="LiveId" clId="{8160DA55-2751-4B96-9966-6D6E3B121DA3}" dt="2024-03-31T11:00:26.146" v="231" actId="47"/>
        <pc:sldMkLst>
          <pc:docMk/>
          <pc:sldMk cId="0" sldId="518"/>
        </pc:sldMkLst>
      </pc:sldChg>
      <pc:sldChg chg="del">
        <pc:chgData name="ESC GT" userId="54af876027b50f9a" providerId="LiveId" clId="{8160DA55-2751-4B96-9966-6D6E3B121DA3}" dt="2024-03-31T11:00:26.951" v="232" actId="47"/>
        <pc:sldMkLst>
          <pc:docMk/>
          <pc:sldMk cId="0" sldId="519"/>
        </pc:sldMkLst>
      </pc:sldChg>
      <pc:sldChg chg="del">
        <pc:chgData name="ESC GT" userId="54af876027b50f9a" providerId="LiveId" clId="{8160DA55-2751-4B96-9966-6D6E3B121DA3}" dt="2024-03-31T11:00:27.683" v="233" actId="47"/>
        <pc:sldMkLst>
          <pc:docMk/>
          <pc:sldMk cId="0" sldId="520"/>
        </pc:sldMkLst>
      </pc:sldChg>
      <pc:sldChg chg="del">
        <pc:chgData name="ESC GT" userId="54af876027b50f9a" providerId="LiveId" clId="{8160DA55-2751-4B96-9966-6D6E3B121DA3}" dt="2024-03-31T11:00:28.431" v="234" actId="47"/>
        <pc:sldMkLst>
          <pc:docMk/>
          <pc:sldMk cId="0" sldId="521"/>
        </pc:sldMkLst>
      </pc:sldChg>
      <pc:sldChg chg="del">
        <pc:chgData name="ESC GT" userId="54af876027b50f9a" providerId="LiveId" clId="{8160DA55-2751-4B96-9966-6D6E3B121DA3}" dt="2024-03-31T11:00:29.223" v="235" actId="47"/>
        <pc:sldMkLst>
          <pc:docMk/>
          <pc:sldMk cId="0" sldId="522"/>
        </pc:sldMkLst>
      </pc:sldChg>
      <pc:sldChg chg="del">
        <pc:chgData name="ESC GT" userId="54af876027b50f9a" providerId="LiveId" clId="{8160DA55-2751-4B96-9966-6D6E3B121DA3}" dt="2024-03-31T11:00:29.997" v="236" actId="47"/>
        <pc:sldMkLst>
          <pc:docMk/>
          <pc:sldMk cId="0" sldId="523"/>
        </pc:sldMkLst>
      </pc:sldChg>
      <pc:sldChg chg="del">
        <pc:chgData name="ESC GT" userId="54af876027b50f9a" providerId="LiveId" clId="{8160DA55-2751-4B96-9966-6D6E3B121DA3}" dt="2024-03-31T11:00:30.756" v="237" actId="47"/>
        <pc:sldMkLst>
          <pc:docMk/>
          <pc:sldMk cId="0" sldId="524"/>
        </pc:sldMkLst>
      </pc:sldChg>
      <pc:sldChg chg="del">
        <pc:chgData name="ESC GT" userId="54af876027b50f9a" providerId="LiveId" clId="{8160DA55-2751-4B96-9966-6D6E3B121DA3}" dt="2024-03-31T11:00:31.441" v="238" actId="47"/>
        <pc:sldMkLst>
          <pc:docMk/>
          <pc:sldMk cId="0" sldId="525"/>
        </pc:sldMkLst>
      </pc:sldChg>
      <pc:sldChg chg="del">
        <pc:chgData name="ESC GT" userId="54af876027b50f9a" providerId="LiveId" clId="{8160DA55-2751-4B96-9966-6D6E3B121DA3}" dt="2024-03-31T11:00:32.171" v="239" actId="47"/>
        <pc:sldMkLst>
          <pc:docMk/>
          <pc:sldMk cId="0" sldId="526"/>
        </pc:sldMkLst>
      </pc:sldChg>
      <pc:sldChg chg="del">
        <pc:chgData name="ESC GT" userId="54af876027b50f9a" providerId="LiveId" clId="{8160DA55-2751-4B96-9966-6D6E3B121DA3}" dt="2024-03-31T11:00:32.891" v="240" actId="47"/>
        <pc:sldMkLst>
          <pc:docMk/>
          <pc:sldMk cId="0" sldId="527"/>
        </pc:sldMkLst>
      </pc:sldChg>
      <pc:sldChg chg="del">
        <pc:chgData name="ESC GT" userId="54af876027b50f9a" providerId="LiveId" clId="{8160DA55-2751-4B96-9966-6D6E3B121DA3}" dt="2024-03-31T10:54:08.991" v="49" actId="47"/>
        <pc:sldMkLst>
          <pc:docMk/>
          <pc:sldMk cId="1905417949" sldId="533"/>
        </pc:sldMkLst>
      </pc:sldChg>
      <pc:sldChg chg="del">
        <pc:chgData name="ESC GT" userId="54af876027b50f9a" providerId="LiveId" clId="{8160DA55-2751-4B96-9966-6D6E3B121DA3}" dt="2024-03-31T10:54:10.472" v="51" actId="47"/>
        <pc:sldMkLst>
          <pc:docMk/>
          <pc:sldMk cId="2622158344" sldId="534"/>
        </pc:sldMkLst>
      </pc:sldChg>
      <pc:sldChg chg="del">
        <pc:chgData name="ESC GT" userId="54af876027b50f9a" providerId="LiveId" clId="{8160DA55-2751-4B96-9966-6D6E3B121DA3}" dt="2024-03-31T10:55:05.551" v="65" actId="47"/>
        <pc:sldMkLst>
          <pc:docMk/>
          <pc:sldMk cId="3541564389" sldId="535"/>
        </pc:sldMkLst>
      </pc:sldChg>
      <pc:sldChg chg="del">
        <pc:chgData name="ESC GT" userId="54af876027b50f9a" providerId="LiveId" clId="{8160DA55-2751-4B96-9966-6D6E3B121DA3}" dt="2024-03-31T10:59:00.904" v="186" actId="47"/>
        <pc:sldMkLst>
          <pc:docMk/>
          <pc:sldMk cId="3842680168" sldId="536"/>
        </pc:sldMkLst>
      </pc:sldChg>
      <pc:sldChg chg="del">
        <pc:chgData name="ESC GT" userId="54af876027b50f9a" providerId="LiveId" clId="{8160DA55-2751-4B96-9966-6D6E3B121DA3}" dt="2024-03-31T10:59:08.971" v="191" actId="47"/>
        <pc:sldMkLst>
          <pc:docMk/>
          <pc:sldMk cId="2530995728" sldId="537"/>
        </pc:sldMkLst>
      </pc:sldChg>
      <pc:sldChg chg="del">
        <pc:chgData name="ESC GT" userId="54af876027b50f9a" providerId="LiveId" clId="{8160DA55-2751-4B96-9966-6D6E3B121DA3}" dt="2024-03-31T11:01:23.701" v="246" actId="47"/>
        <pc:sldMkLst>
          <pc:docMk/>
          <pc:sldMk cId="3963978563" sldId="538"/>
        </pc:sldMkLst>
      </pc:sldChg>
      <pc:sldChg chg="del">
        <pc:chgData name="ESC GT" userId="54af876027b50f9a" providerId="LiveId" clId="{8160DA55-2751-4B96-9966-6D6E3B121DA3}" dt="2024-03-31T10:55:02.341" v="63" actId="47"/>
        <pc:sldMkLst>
          <pc:docMk/>
          <pc:sldMk cId="1365142463" sldId="540"/>
        </pc:sldMkLst>
      </pc:sldChg>
      <pc:sldChg chg="del">
        <pc:chgData name="ESC GT" userId="54af876027b50f9a" providerId="LiveId" clId="{8160DA55-2751-4B96-9966-6D6E3B121DA3}" dt="2024-03-31T10:55:29.501" v="81" actId="47"/>
        <pc:sldMkLst>
          <pc:docMk/>
          <pc:sldMk cId="2715387950" sldId="541"/>
        </pc:sldMkLst>
      </pc:sldChg>
      <pc:sldChg chg="del">
        <pc:chgData name="ESC GT" userId="54af876027b50f9a" providerId="LiveId" clId="{8160DA55-2751-4B96-9966-6D6E3B121DA3}" dt="2024-03-31T10:55:34.114" v="86" actId="47"/>
        <pc:sldMkLst>
          <pc:docMk/>
          <pc:sldMk cId="2100510432" sldId="542"/>
        </pc:sldMkLst>
      </pc:sldChg>
      <pc:sldChg chg="del">
        <pc:chgData name="ESC GT" userId="54af876027b50f9a" providerId="LiveId" clId="{8160DA55-2751-4B96-9966-6D6E3B121DA3}" dt="2024-03-31T10:55:54.991" v="110" actId="47"/>
        <pc:sldMkLst>
          <pc:docMk/>
          <pc:sldMk cId="958797286" sldId="543"/>
        </pc:sldMkLst>
      </pc:sldChg>
      <pc:sldChg chg="del">
        <pc:chgData name="ESC GT" userId="54af876027b50f9a" providerId="LiveId" clId="{8160DA55-2751-4B96-9966-6D6E3B121DA3}" dt="2024-03-31T10:58:10.371" v="137" actId="47"/>
        <pc:sldMkLst>
          <pc:docMk/>
          <pc:sldMk cId="411134770" sldId="544"/>
        </pc:sldMkLst>
      </pc:sldChg>
      <pc:sldChg chg="del">
        <pc:chgData name="ESC GT" userId="54af876027b50f9a" providerId="LiveId" clId="{8160DA55-2751-4B96-9966-6D6E3B121DA3}" dt="2024-03-31T10:58:11.211" v="138" actId="47"/>
        <pc:sldMkLst>
          <pc:docMk/>
          <pc:sldMk cId="1231251589" sldId="545"/>
        </pc:sldMkLst>
      </pc:sldChg>
      <pc:sldChg chg="del">
        <pc:chgData name="ESC GT" userId="54af876027b50f9a" providerId="LiveId" clId="{8160DA55-2751-4B96-9966-6D6E3B121DA3}" dt="2024-03-31T10:58:47.751" v="171" actId="47"/>
        <pc:sldMkLst>
          <pc:docMk/>
          <pc:sldMk cId="4088716138" sldId="546"/>
        </pc:sldMkLst>
      </pc:sldChg>
      <pc:sldChg chg="del">
        <pc:chgData name="ESC GT" userId="54af876027b50f9a" providerId="LiveId" clId="{8160DA55-2751-4B96-9966-6D6E3B121DA3}" dt="2024-03-31T10:58:48.555" v="172" actId="47"/>
        <pc:sldMkLst>
          <pc:docMk/>
          <pc:sldMk cId="2415714040" sldId="547"/>
        </pc:sldMkLst>
      </pc:sldChg>
      <pc:sldChg chg="del">
        <pc:chgData name="ESC GT" userId="54af876027b50f9a" providerId="LiveId" clId="{8160DA55-2751-4B96-9966-6D6E3B121DA3}" dt="2024-03-31T10:58:49.341" v="173" actId="47"/>
        <pc:sldMkLst>
          <pc:docMk/>
          <pc:sldMk cId="2874176291" sldId="548"/>
        </pc:sldMkLst>
      </pc:sldChg>
      <pc:sldChg chg="del">
        <pc:chgData name="ESC GT" userId="54af876027b50f9a" providerId="LiveId" clId="{8160DA55-2751-4B96-9966-6D6E3B121DA3}" dt="2024-03-31T10:58:50.541" v="174" actId="47"/>
        <pc:sldMkLst>
          <pc:docMk/>
          <pc:sldMk cId="1580176639" sldId="549"/>
        </pc:sldMkLst>
      </pc:sldChg>
      <pc:sldChg chg="del">
        <pc:chgData name="ESC GT" userId="54af876027b50f9a" providerId="LiveId" clId="{8160DA55-2751-4B96-9966-6D6E3B121DA3}" dt="2024-03-31T10:58:51.424" v="175" actId="47"/>
        <pc:sldMkLst>
          <pc:docMk/>
          <pc:sldMk cId="1225503620" sldId="550"/>
        </pc:sldMkLst>
      </pc:sldChg>
      <pc:sldChg chg="del">
        <pc:chgData name="ESC GT" userId="54af876027b50f9a" providerId="LiveId" clId="{8160DA55-2751-4B96-9966-6D6E3B121DA3}" dt="2024-03-31T10:58:52.160" v="176" actId="47"/>
        <pc:sldMkLst>
          <pc:docMk/>
          <pc:sldMk cId="1101142081" sldId="551"/>
        </pc:sldMkLst>
      </pc:sldChg>
      <pc:sldChg chg="del">
        <pc:chgData name="ESC GT" userId="54af876027b50f9a" providerId="LiveId" clId="{8160DA55-2751-4B96-9966-6D6E3B121DA3}" dt="2024-03-31T11:00:09.191" v="210" actId="47"/>
        <pc:sldMkLst>
          <pc:docMk/>
          <pc:sldMk cId="1630990090" sldId="553"/>
        </pc:sldMkLst>
      </pc:sldChg>
      <pc:sldChg chg="del">
        <pc:chgData name="ESC GT" userId="54af876027b50f9a" providerId="LiveId" clId="{8160DA55-2751-4B96-9966-6D6E3B121DA3}" dt="2024-03-31T11:00:10.841" v="212" actId="47"/>
        <pc:sldMkLst>
          <pc:docMk/>
          <pc:sldMk cId="325893860" sldId="554"/>
        </pc:sldMkLst>
      </pc:sldChg>
      <pc:sldChg chg="del">
        <pc:chgData name="ESC GT" userId="54af876027b50f9a" providerId="LiveId" clId="{8160DA55-2751-4B96-9966-6D6E3B121DA3}" dt="2024-03-31T11:00:10.131" v="211" actId="47"/>
        <pc:sldMkLst>
          <pc:docMk/>
          <pc:sldMk cId="635522080" sldId="555"/>
        </pc:sldMkLst>
      </pc:sldChg>
      <pc:sldChg chg="del">
        <pc:chgData name="ESC GT" userId="54af876027b50f9a" providerId="LiveId" clId="{8160DA55-2751-4B96-9966-6D6E3B121DA3}" dt="2024-03-31T11:00:11.640" v="213" actId="47"/>
        <pc:sldMkLst>
          <pc:docMk/>
          <pc:sldMk cId="2290899488" sldId="556"/>
        </pc:sldMkLst>
      </pc:sldChg>
      <pc:sldChg chg="del">
        <pc:chgData name="ESC GT" userId="54af876027b50f9a" providerId="LiveId" clId="{8160DA55-2751-4B96-9966-6D6E3B121DA3}" dt="2024-03-31T11:00:12.726" v="214" actId="47"/>
        <pc:sldMkLst>
          <pc:docMk/>
          <pc:sldMk cId="3761831979" sldId="557"/>
        </pc:sldMkLst>
      </pc:sldChg>
      <pc:sldChg chg="del">
        <pc:chgData name="ESC GT" userId="54af876027b50f9a" providerId="LiveId" clId="{8160DA55-2751-4B96-9966-6D6E3B121DA3}" dt="2024-03-31T11:00:13.340" v="215" actId="47"/>
        <pc:sldMkLst>
          <pc:docMk/>
          <pc:sldMk cId="2560820152" sldId="558"/>
        </pc:sldMkLst>
      </pc:sldChg>
      <pc:sldChg chg="del">
        <pc:chgData name="ESC GT" userId="54af876027b50f9a" providerId="LiveId" clId="{8160DA55-2751-4B96-9966-6D6E3B121DA3}" dt="2024-03-31T11:00:13.923" v="216" actId="47"/>
        <pc:sldMkLst>
          <pc:docMk/>
          <pc:sldMk cId="2367607693" sldId="559"/>
        </pc:sldMkLst>
      </pc:sldChg>
      <pc:sldChg chg="del">
        <pc:chgData name="ESC GT" userId="54af876027b50f9a" providerId="LiveId" clId="{8160DA55-2751-4B96-9966-6D6E3B121DA3}" dt="2024-03-31T10:54:16.686" v="58" actId="47"/>
        <pc:sldMkLst>
          <pc:docMk/>
          <pc:sldMk cId="3368985091" sldId="560"/>
        </pc:sldMkLst>
      </pc:sldChg>
      <pc:sldChg chg="del">
        <pc:chgData name="ESC GT" userId="54af876027b50f9a" providerId="LiveId" clId="{8160DA55-2751-4B96-9966-6D6E3B121DA3}" dt="2024-03-31T10:53:35.850" v="29" actId="47"/>
        <pc:sldMkLst>
          <pc:docMk/>
          <pc:sldMk cId="642309122" sldId="561"/>
        </pc:sldMkLst>
      </pc:sldChg>
      <pc:sldChg chg="del">
        <pc:chgData name="ESC GT" userId="54af876027b50f9a" providerId="LiveId" clId="{8160DA55-2751-4B96-9966-6D6E3B121DA3}" dt="2024-03-31T10:58:46.091" v="169" actId="47"/>
        <pc:sldMkLst>
          <pc:docMk/>
          <pc:sldMk cId="350086838" sldId="562"/>
        </pc:sldMkLst>
      </pc:sldChg>
      <pc:sldChg chg="del">
        <pc:chgData name="ESC GT" userId="54af876027b50f9a" providerId="LiveId" clId="{8160DA55-2751-4B96-9966-6D6E3B121DA3}" dt="2024-03-31T10:55:03.930" v="64" actId="47"/>
        <pc:sldMkLst>
          <pc:docMk/>
          <pc:sldMk cId="1392689090" sldId="563"/>
        </pc:sldMkLst>
      </pc:sldChg>
      <pc:sldChg chg="del">
        <pc:chgData name="ESC GT" userId="54af876027b50f9a" providerId="LiveId" clId="{8160DA55-2751-4B96-9966-6D6E3B121DA3}" dt="2024-03-31T10:55:47.421" v="102" actId="47"/>
        <pc:sldMkLst>
          <pc:docMk/>
          <pc:sldMk cId="10988487" sldId="567"/>
        </pc:sldMkLst>
      </pc:sldChg>
      <pc:sldChg chg="del">
        <pc:chgData name="ESC GT" userId="54af876027b50f9a" providerId="LiveId" clId="{8160DA55-2751-4B96-9966-6D6E3B121DA3}" dt="2024-03-31T10:55:48.264" v="103" actId="47"/>
        <pc:sldMkLst>
          <pc:docMk/>
          <pc:sldMk cId="2737386782" sldId="568"/>
        </pc:sldMkLst>
      </pc:sldChg>
      <pc:sldChg chg="del">
        <pc:chgData name="ESC GT" userId="54af876027b50f9a" providerId="LiveId" clId="{8160DA55-2751-4B96-9966-6D6E3B121DA3}" dt="2024-03-31T10:55:51.311" v="107" actId="47"/>
        <pc:sldMkLst>
          <pc:docMk/>
          <pc:sldMk cId="2456325796" sldId="569"/>
        </pc:sldMkLst>
      </pc:sldChg>
      <pc:sldChg chg="del">
        <pc:chgData name="ESC GT" userId="54af876027b50f9a" providerId="LiveId" clId="{8160DA55-2751-4B96-9966-6D6E3B121DA3}" dt="2024-03-31T10:58:22.991" v="151" actId="47"/>
        <pc:sldMkLst>
          <pc:docMk/>
          <pc:sldMk cId="0" sldId="570"/>
        </pc:sldMkLst>
      </pc:sldChg>
      <pc:sldChg chg="del">
        <pc:chgData name="ESC GT" userId="54af876027b50f9a" providerId="LiveId" clId="{8160DA55-2751-4B96-9966-6D6E3B121DA3}" dt="2024-03-31T10:58:25.426" v="154" actId="47"/>
        <pc:sldMkLst>
          <pc:docMk/>
          <pc:sldMk cId="0" sldId="571"/>
        </pc:sldMkLst>
      </pc:sldChg>
      <pc:sldChg chg="del">
        <pc:chgData name="ESC GT" userId="54af876027b50f9a" providerId="LiveId" clId="{8160DA55-2751-4B96-9966-6D6E3B121DA3}" dt="2024-03-31T10:53:45.291" v="42" actId="47"/>
        <pc:sldMkLst>
          <pc:docMk/>
          <pc:sldMk cId="3269808295" sldId="573"/>
        </pc:sldMkLst>
      </pc:sldChg>
      <pc:sldChg chg="del">
        <pc:chgData name="ESC GT" userId="54af876027b50f9a" providerId="LiveId" clId="{8160DA55-2751-4B96-9966-6D6E3B121DA3}" dt="2024-03-31T11:00:17.550" v="220" actId="47"/>
        <pc:sldMkLst>
          <pc:docMk/>
          <pc:sldMk cId="2678140628" sldId="575"/>
        </pc:sldMkLst>
      </pc:sldChg>
      <pc:sldChg chg="del">
        <pc:chgData name="ESC GT" userId="54af876027b50f9a" providerId="LiveId" clId="{8160DA55-2751-4B96-9966-6D6E3B121DA3}" dt="2024-03-31T11:00:16.861" v="219" actId="47"/>
        <pc:sldMkLst>
          <pc:docMk/>
          <pc:sldMk cId="2278294113" sldId="576"/>
        </pc:sldMkLst>
      </pc:sldChg>
      <pc:sldChg chg="del">
        <pc:chgData name="ESC GT" userId="54af876027b50f9a" providerId="LiveId" clId="{8160DA55-2751-4B96-9966-6D6E3B121DA3}" dt="2024-03-31T10:55:32.696" v="85" actId="47"/>
        <pc:sldMkLst>
          <pc:docMk/>
          <pc:sldMk cId="2023380228" sldId="580"/>
        </pc:sldMkLst>
      </pc:sldChg>
      <pc:sldChg chg="del">
        <pc:chgData name="ESC GT" userId="54af876027b50f9a" providerId="LiveId" clId="{8160DA55-2751-4B96-9966-6D6E3B121DA3}" dt="2024-03-31T10:55:35.901" v="88" actId="47"/>
        <pc:sldMkLst>
          <pc:docMk/>
          <pc:sldMk cId="0" sldId="581"/>
        </pc:sldMkLst>
      </pc:sldChg>
      <pc:sldChg chg="del">
        <pc:chgData name="ESC GT" userId="54af876027b50f9a" providerId="LiveId" clId="{8160DA55-2751-4B96-9966-6D6E3B121DA3}" dt="2024-03-31T10:58:13.561" v="140" actId="47"/>
        <pc:sldMkLst>
          <pc:docMk/>
          <pc:sldMk cId="1992921898" sldId="582"/>
        </pc:sldMkLst>
      </pc:sldChg>
      <pc:sldChg chg="del">
        <pc:chgData name="ESC GT" userId="54af876027b50f9a" providerId="LiveId" clId="{8160DA55-2751-4B96-9966-6D6E3B121DA3}" dt="2024-03-31T10:58:14.451" v="141" actId="47"/>
        <pc:sldMkLst>
          <pc:docMk/>
          <pc:sldMk cId="3556859798" sldId="583"/>
        </pc:sldMkLst>
      </pc:sldChg>
      <pc:sldChg chg="del">
        <pc:chgData name="ESC GT" userId="54af876027b50f9a" providerId="LiveId" clId="{8160DA55-2751-4B96-9966-6D6E3B121DA3}" dt="2024-03-31T11:00:36.041" v="244" actId="47"/>
        <pc:sldMkLst>
          <pc:docMk/>
          <pc:sldMk cId="0" sldId="584"/>
        </pc:sldMkLst>
      </pc:sldChg>
      <pc:sldChg chg="del">
        <pc:chgData name="ESC GT" userId="54af876027b50f9a" providerId="LiveId" clId="{8160DA55-2751-4B96-9966-6D6E3B121DA3}" dt="2024-03-31T11:00:36.702" v="245" actId="47"/>
        <pc:sldMkLst>
          <pc:docMk/>
          <pc:sldMk cId="0" sldId="585"/>
        </pc:sldMkLst>
      </pc:sldChg>
      <pc:sldMasterChg chg="delSldLayout">
        <pc:chgData name="ESC GT" userId="54af876027b50f9a" providerId="LiveId" clId="{8160DA55-2751-4B96-9966-6D6E3B121DA3}" dt="2024-03-31T10:58:19.531" v="147" actId="47"/>
        <pc:sldMasterMkLst>
          <pc:docMk/>
          <pc:sldMasterMk cId="0" sldId="2147483648"/>
        </pc:sldMasterMkLst>
        <pc:sldLayoutChg chg="del">
          <pc:chgData name="ESC GT" userId="54af876027b50f9a" providerId="LiveId" clId="{8160DA55-2751-4B96-9966-6D6E3B121DA3}" dt="2024-03-31T10:58:14.451" v="141" actId="47"/>
          <pc:sldLayoutMkLst>
            <pc:docMk/>
            <pc:sldMasterMk cId="0" sldId="2147483648"/>
            <pc:sldLayoutMk cId="0" sldId="2147483651"/>
          </pc:sldLayoutMkLst>
        </pc:sldLayoutChg>
        <pc:sldLayoutChg chg="del">
          <pc:chgData name="ESC GT" userId="54af876027b50f9a" providerId="LiveId" clId="{8160DA55-2751-4B96-9966-6D6E3B121DA3}" dt="2024-03-31T10:58:19.531" v="147" actId="47"/>
          <pc:sldLayoutMkLst>
            <pc:docMk/>
            <pc:sldMasterMk cId="0" sldId="2147483648"/>
            <pc:sldLayoutMk cId="0" sldId="214748365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2C4E17-DB63-4B78-BECD-3B36DE244D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BBB5EADE-AA36-4124-A9C7-778104A75959}">
      <dgm:prSet phldrT="[Texto]"/>
      <dgm:spPr/>
      <dgm:t>
        <a:bodyPr/>
        <a:lstStyle/>
        <a:p>
          <a:r>
            <a:rPr lang="en-US" b="0" i="0" dirty="0" err="1" smtClean="0"/>
            <a:t>Rodear</a:t>
          </a:r>
          <a:r>
            <a:rPr lang="en-US" b="0" i="0" dirty="0" smtClean="0"/>
            <a:t> con un</a:t>
          </a:r>
          <a:r>
            <a:rPr lang="en-US" b="0" i="0" dirty="0" smtClean="0">
              <a:sym typeface="Calibri"/>
            </a:rPr>
            <a:t> </a:t>
          </a:r>
          <a:r>
            <a:rPr lang="en-US" b="0" i="0" dirty="0" err="1" smtClean="0">
              <a:sym typeface="Calibri"/>
            </a:rPr>
            <a:t>círculo</a:t>
          </a:r>
          <a:r>
            <a:rPr lang="en-US" b="0" i="0" dirty="0" smtClean="0">
              <a:sym typeface="Calibri"/>
            </a:rPr>
            <a:t> al </a:t>
          </a:r>
          <a:r>
            <a:rPr lang="en-US" b="0" i="0" dirty="0" err="1" smtClean="0">
              <a:sym typeface="Calibri"/>
            </a:rPr>
            <a:t>servidor</a:t>
          </a:r>
          <a:r>
            <a:rPr lang="en-US" b="0" i="0" dirty="0" smtClean="0">
              <a:sym typeface="Calibri"/>
            </a:rPr>
            <a:t> </a:t>
          </a:r>
          <a:r>
            <a:rPr lang="en-US" b="0" i="0" dirty="0" err="1" smtClean="0">
              <a:sym typeface="Calibri"/>
            </a:rPr>
            <a:t>inicial</a:t>
          </a:r>
          <a:r>
            <a:rPr lang="en-US" b="0" i="0" dirty="0" smtClean="0">
              <a:sym typeface="Calibri"/>
            </a:rPr>
            <a:t> de </a:t>
          </a:r>
          <a:r>
            <a:rPr lang="en-US" b="0" i="0" dirty="0" err="1" smtClean="0">
              <a:sym typeface="Calibri"/>
            </a:rPr>
            <a:t>c</a:t>
          </a:r>
          <a:r>
            <a:rPr lang="en-US" b="0" i="0" dirty="0" err="1" smtClean="0"/>
            <a:t>ada</a:t>
          </a:r>
          <a:r>
            <a:rPr lang="en-US" b="0" i="0" dirty="0" smtClean="0"/>
            <a:t> </a:t>
          </a:r>
          <a:r>
            <a:rPr lang="en-US" b="0" i="0" dirty="0" err="1" smtClean="0"/>
            <a:t>equipo</a:t>
          </a:r>
          <a:endParaRPr lang="es-ES" b="0" i="0" dirty="0"/>
        </a:p>
      </dgm:t>
    </dgm:pt>
    <dgm:pt modelId="{F18A0B97-559C-45AB-8381-0DD8BA9E03F4}" type="parTrans" cxnId="{A8B5CB36-2A08-417F-857C-9052CAB2D49B}">
      <dgm:prSet/>
      <dgm:spPr/>
      <dgm:t>
        <a:bodyPr/>
        <a:lstStyle/>
        <a:p>
          <a:endParaRPr lang="es-ES"/>
        </a:p>
      </dgm:t>
    </dgm:pt>
    <dgm:pt modelId="{AE203BD7-EB3D-44D8-B5F7-6F64E95096F7}" type="sibTrans" cxnId="{A8B5CB36-2A08-417F-857C-9052CAB2D49B}">
      <dgm:prSet/>
      <dgm:spPr/>
      <dgm:t>
        <a:bodyPr/>
        <a:lstStyle/>
        <a:p>
          <a:endParaRPr lang="es-ES"/>
        </a:p>
      </dgm:t>
    </dgm:pt>
    <dgm:pt modelId="{C8BB1072-9C35-4F0B-94FC-B069C6E952EF}" type="pres">
      <dgm:prSet presAssocID="{8C2C4E17-DB63-4B78-BECD-3B36DE244D77}" presName="diagram" presStyleCnt="0">
        <dgm:presLayoutVars>
          <dgm:dir/>
          <dgm:resizeHandles val="exact"/>
        </dgm:presLayoutVars>
      </dgm:prSet>
      <dgm:spPr/>
    </dgm:pt>
    <dgm:pt modelId="{3F866D3E-E1A9-4BCA-B0D6-70D24AA77FE0}" type="pres">
      <dgm:prSet presAssocID="{BBB5EADE-AA36-4124-A9C7-778104A75959}" presName="node" presStyleLbl="node1" presStyleIdx="0" presStyleCnt="1" custLinFactNeighborY="0">
        <dgm:presLayoutVars>
          <dgm:bulletEnabled val="1"/>
        </dgm:presLayoutVars>
      </dgm:prSet>
      <dgm:spPr/>
      <dgm:t>
        <a:bodyPr/>
        <a:lstStyle/>
        <a:p>
          <a:endParaRPr lang="es-ES"/>
        </a:p>
      </dgm:t>
    </dgm:pt>
  </dgm:ptLst>
  <dgm:cxnLst>
    <dgm:cxn modelId="{45112CA5-47B0-403A-89A4-E93E731E17AC}" type="presOf" srcId="{8C2C4E17-DB63-4B78-BECD-3B36DE244D77}" destId="{C8BB1072-9C35-4F0B-94FC-B069C6E952EF}" srcOrd="0" destOrd="0" presId="urn:microsoft.com/office/officeart/2005/8/layout/default"/>
    <dgm:cxn modelId="{A8B5CB36-2A08-417F-857C-9052CAB2D49B}" srcId="{8C2C4E17-DB63-4B78-BECD-3B36DE244D77}" destId="{BBB5EADE-AA36-4124-A9C7-778104A75959}" srcOrd="0" destOrd="0" parTransId="{F18A0B97-559C-45AB-8381-0DD8BA9E03F4}" sibTransId="{AE203BD7-EB3D-44D8-B5F7-6F64E95096F7}"/>
    <dgm:cxn modelId="{9FD6121D-AA44-4469-AD01-B757CC364BF2}" type="presOf" srcId="{BBB5EADE-AA36-4124-A9C7-778104A75959}" destId="{3F866D3E-E1A9-4BCA-B0D6-70D24AA77FE0}" srcOrd="0" destOrd="0" presId="urn:microsoft.com/office/officeart/2005/8/layout/default"/>
    <dgm:cxn modelId="{85125B18-47D2-4C35-BEE5-EA2E1EFBD9BB}" type="presParOf" srcId="{C8BB1072-9C35-4F0B-94FC-B069C6E952EF}" destId="{3F866D3E-E1A9-4BCA-B0D6-70D24AA77FE0}"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s-ES"/>
        </a:p>
      </dgm:t>
    </dgm:pt>
    <dgm:pt modelId="{8830315C-AB2F-4066-97EA-6147107235A9}">
      <dgm:prSet phldrT="[Texto]"/>
      <dgm:spPr/>
      <dgm:t>
        <a:bodyPr/>
        <a:lstStyle/>
        <a:p>
          <a:r>
            <a:rPr lang="es-ES" b="0" i="0" dirty="0" smtClean="0"/>
            <a:t>Anotar pistas clave para identificar a los jugadores</a:t>
          </a:r>
          <a:endParaRPr lang="es-ES" b="0" i="0" dirty="0"/>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pt>
    <dgm:pt modelId="{9F04EABC-9DB8-49D8-A0A4-F7EE8348F343}" type="pres">
      <dgm:prSet presAssocID="{8830315C-AB2F-4066-97EA-6147107235A9}" presName="node" presStyleLbl="node1" presStyleIdx="0" presStyleCnt="1">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s-ES"/>
        </a:p>
      </dgm:t>
    </dgm:pt>
    <dgm:pt modelId="{8830315C-AB2F-4066-97EA-6147107235A9}">
      <dgm:prSet phldrT="[Texto]"/>
      <dgm:spPr/>
      <dgm:t>
        <a:bodyPr/>
        <a:lstStyle/>
        <a:p>
          <a:r>
            <a:rPr lang="es-ES" b="0" i="0" dirty="0" smtClean="0"/>
            <a:t>Anotar qué campo fue elegido por el equipo que hizo la selección bajo los nombres de los equipos</a:t>
          </a:r>
          <a:endParaRPr lang="es-ES" b="0" i="0" dirty="0"/>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pt>
    <dgm:pt modelId="{9F04EABC-9DB8-49D8-A0A4-F7EE8348F343}" type="pres">
      <dgm:prSet presAssocID="{8830315C-AB2F-4066-97EA-6147107235A9}" presName="node" presStyleLbl="node1" presStyleIdx="0" presStyleCnt="1">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B14784-5207-4928-A99C-BE2724DFBBA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CF98643E-1D8E-4280-9043-6FAFC4A901D5}">
      <dgm:prSet phldrT="[Texto]"/>
      <dgm:spPr>
        <a:solidFill>
          <a:schemeClr val="accent1">
            <a:lumMod val="50000"/>
          </a:schemeClr>
        </a:solidFill>
      </dgm:spPr>
      <dgm:t>
        <a:bodyPr/>
        <a:lstStyle/>
        <a:p>
          <a:pPr rtl="0"/>
          <a:r>
            <a:rPr lang="es-ES" b="0" i="0" dirty="0" smtClean="0"/>
            <a:t>Marcar el equipo que inicia el servicio en cada juego: "x" o el nombre del servidor inicial en la columna "Servir" para cada equipo</a:t>
          </a:r>
          <a:endParaRPr lang="es-ES" dirty="0"/>
        </a:p>
      </dgm:t>
    </dgm:pt>
    <dgm:pt modelId="{C39ED94A-4C24-49FE-A6DE-0E274E0D83A7}" type="parTrans" cxnId="{128D6780-F32F-45A9-8A7E-2F1B29356DFA}">
      <dgm:prSet/>
      <dgm:spPr/>
      <dgm:t>
        <a:bodyPr/>
        <a:lstStyle/>
        <a:p>
          <a:endParaRPr lang="es-ES"/>
        </a:p>
      </dgm:t>
    </dgm:pt>
    <dgm:pt modelId="{C7E749CC-7E02-40AC-B941-CB88CE037D40}" type="sibTrans" cxnId="{128D6780-F32F-45A9-8A7E-2F1B29356DFA}">
      <dgm:prSet/>
      <dgm:spPr/>
      <dgm:t>
        <a:bodyPr/>
        <a:lstStyle/>
        <a:p>
          <a:endParaRPr lang="es-ES"/>
        </a:p>
      </dgm:t>
    </dgm:pt>
    <dgm:pt modelId="{D7DE1067-1243-4F47-A10D-4300A671D41C}" type="pres">
      <dgm:prSet presAssocID="{84B14784-5207-4928-A99C-BE2724DFBBA4}" presName="diagram" presStyleCnt="0">
        <dgm:presLayoutVars>
          <dgm:dir/>
          <dgm:resizeHandles val="exact"/>
        </dgm:presLayoutVars>
      </dgm:prSet>
      <dgm:spPr/>
    </dgm:pt>
    <dgm:pt modelId="{DA11F800-7095-405A-81A2-75B8D6C76D46}" type="pres">
      <dgm:prSet presAssocID="{CF98643E-1D8E-4280-9043-6FAFC4A901D5}" presName="node" presStyleLbl="node1" presStyleIdx="0" presStyleCnt="1" custLinFactNeighborX="-87075" custLinFactNeighborY="97994">
        <dgm:presLayoutVars>
          <dgm:bulletEnabled val="1"/>
        </dgm:presLayoutVars>
      </dgm:prSet>
      <dgm:spPr/>
      <dgm:t>
        <a:bodyPr/>
        <a:lstStyle/>
        <a:p>
          <a:endParaRPr lang="es-ES"/>
        </a:p>
      </dgm:t>
    </dgm:pt>
  </dgm:ptLst>
  <dgm:cxnLst>
    <dgm:cxn modelId="{89FD40E1-4D69-4019-B16A-365E421BAB5C}" type="presOf" srcId="{CF98643E-1D8E-4280-9043-6FAFC4A901D5}" destId="{DA11F800-7095-405A-81A2-75B8D6C76D46}" srcOrd="0" destOrd="0" presId="urn:microsoft.com/office/officeart/2005/8/layout/default"/>
    <dgm:cxn modelId="{128D6780-F32F-45A9-8A7E-2F1B29356DFA}" srcId="{84B14784-5207-4928-A99C-BE2724DFBBA4}" destId="{CF98643E-1D8E-4280-9043-6FAFC4A901D5}" srcOrd="0" destOrd="0" parTransId="{C39ED94A-4C24-49FE-A6DE-0E274E0D83A7}" sibTransId="{C7E749CC-7E02-40AC-B941-CB88CE037D40}"/>
    <dgm:cxn modelId="{23DDE9B6-2CE9-4A16-9EA5-53E1C36DDE0E}" type="presOf" srcId="{84B14784-5207-4928-A99C-BE2724DFBBA4}" destId="{D7DE1067-1243-4F47-A10D-4300A671D41C}" srcOrd="0" destOrd="0" presId="urn:microsoft.com/office/officeart/2005/8/layout/default"/>
    <dgm:cxn modelId="{B61B2C73-B6A3-4E30-890D-B01F3BA02542}" type="presParOf" srcId="{D7DE1067-1243-4F47-A10D-4300A671D41C}" destId="{DA11F800-7095-405A-81A2-75B8D6C76D46}" srcOrd="0" destOrd="0" presId="urn:microsoft.com/office/officeart/2005/8/layout/defaul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66D3E-E1A9-4BCA-B0D6-70D24AA77FE0}">
      <dsp:nvSpPr>
        <dsp:cNvPr id="0" name=""/>
        <dsp:cNvSpPr/>
      </dsp:nvSpPr>
      <dsp:spPr>
        <a:xfrm>
          <a:off x="15241" y="451"/>
          <a:ext cx="1805630" cy="10833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0" i="0" kern="1200" dirty="0" err="1" smtClean="0"/>
            <a:t>Rodear</a:t>
          </a:r>
          <a:r>
            <a:rPr lang="en-US" sz="1700" b="0" i="0" kern="1200" dirty="0" smtClean="0"/>
            <a:t> con un</a:t>
          </a:r>
          <a:r>
            <a:rPr lang="en-US" sz="1700" b="0" i="0" kern="1200" dirty="0" smtClean="0">
              <a:sym typeface="Calibri"/>
            </a:rPr>
            <a:t> </a:t>
          </a:r>
          <a:r>
            <a:rPr lang="en-US" sz="1700" b="0" i="0" kern="1200" dirty="0" err="1" smtClean="0">
              <a:sym typeface="Calibri"/>
            </a:rPr>
            <a:t>círculo</a:t>
          </a:r>
          <a:r>
            <a:rPr lang="en-US" sz="1700" b="0" i="0" kern="1200" dirty="0" smtClean="0">
              <a:sym typeface="Calibri"/>
            </a:rPr>
            <a:t> al </a:t>
          </a:r>
          <a:r>
            <a:rPr lang="en-US" sz="1700" b="0" i="0" kern="1200" dirty="0" err="1" smtClean="0">
              <a:sym typeface="Calibri"/>
            </a:rPr>
            <a:t>servidor</a:t>
          </a:r>
          <a:r>
            <a:rPr lang="en-US" sz="1700" b="0" i="0" kern="1200" dirty="0" smtClean="0">
              <a:sym typeface="Calibri"/>
            </a:rPr>
            <a:t> </a:t>
          </a:r>
          <a:r>
            <a:rPr lang="en-US" sz="1700" b="0" i="0" kern="1200" dirty="0" err="1" smtClean="0">
              <a:sym typeface="Calibri"/>
            </a:rPr>
            <a:t>inicial</a:t>
          </a:r>
          <a:r>
            <a:rPr lang="en-US" sz="1700" b="0" i="0" kern="1200" dirty="0" smtClean="0">
              <a:sym typeface="Calibri"/>
            </a:rPr>
            <a:t> de </a:t>
          </a:r>
          <a:r>
            <a:rPr lang="en-US" sz="1700" b="0" i="0" kern="1200" dirty="0" err="1" smtClean="0">
              <a:sym typeface="Calibri"/>
            </a:rPr>
            <a:t>c</a:t>
          </a:r>
          <a:r>
            <a:rPr lang="en-US" sz="1700" b="0" i="0" kern="1200" dirty="0" err="1" smtClean="0"/>
            <a:t>ada</a:t>
          </a:r>
          <a:r>
            <a:rPr lang="en-US" sz="1700" b="0" i="0" kern="1200" dirty="0" smtClean="0"/>
            <a:t> </a:t>
          </a:r>
          <a:r>
            <a:rPr lang="en-US" sz="1700" b="0" i="0" kern="1200" dirty="0" err="1" smtClean="0"/>
            <a:t>equipo</a:t>
          </a:r>
          <a:endParaRPr lang="es-ES" sz="1700" b="0" i="0" kern="1200" dirty="0"/>
        </a:p>
      </dsp:txBody>
      <dsp:txXfrm>
        <a:off x="15241" y="451"/>
        <a:ext cx="1805630" cy="1083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0" y="55814"/>
          <a:ext cx="1688860" cy="10133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i="0" kern="1200" dirty="0" smtClean="0"/>
            <a:t>Anotar pistas clave para identificar a los jugadores</a:t>
          </a:r>
          <a:endParaRPr lang="es-ES" sz="1600" b="0" i="0" kern="1200" dirty="0"/>
        </a:p>
      </dsp:txBody>
      <dsp:txXfrm>
        <a:off x="0" y="55814"/>
        <a:ext cx="1688860" cy="1013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0" y="341054"/>
          <a:ext cx="1688860" cy="101331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0" i="0" kern="1200" dirty="0" smtClean="0"/>
            <a:t>Anotar qué campo fue elegido por el equipo que hizo la selección bajo los nombres de los equipos</a:t>
          </a:r>
          <a:endParaRPr lang="es-ES" sz="1200" b="0" i="0" kern="1200" dirty="0"/>
        </a:p>
      </dsp:txBody>
      <dsp:txXfrm>
        <a:off x="0" y="341054"/>
        <a:ext cx="1688860" cy="1013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1F800-7095-405A-81A2-75B8D6C76D46}">
      <dsp:nvSpPr>
        <dsp:cNvPr id="0" name=""/>
        <dsp:cNvSpPr/>
      </dsp:nvSpPr>
      <dsp:spPr>
        <a:xfrm>
          <a:off x="0" y="423"/>
          <a:ext cx="1868737" cy="1121242"/>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ES" sz="1200" b="0" i="0" kern="1200" dirty="0" smtClean="0"/>
            <a:t>Marcar el equipo que inicia el servicio en cada juego: "x" o el nombre del servidor inicial en la columna "Servir" para cada equipo</a:t>
          </a:r>
          <a:endParaRPr lang="es-ES" sz="1200" kern="1200" dirty="0"/>
        </a:p>
      </dsp:txBody>
      <dsp:txXfrm>
        <a:off x="0" y="423"/>
        <a:ext cx="1868737" cy="11212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3.995"/>
    </inkml:context>
    <inkml:brush xml:id="br0">
      <inkml:brushProperty name="width" value="0.025" units="cm"/>
      <inkml:brushProperty name="height" value="0.025" units="cm"/>
    </inkml:brush>
  </inkml:definitions>
  <inkml:trace contextRef="#ctx0" brushRef="#br0">7 1 24575,'7'7'0,"-2"2"0,-5 16 0,0 1 0,0 0 0,-3 8 0,0-4 0,-1 8 0,-1-5 0,4 4 0,-2-4 0,3 2 0,0 0 0,0-5 0,0 4 0,0-10 0,0 1 0,0-6 0,0-3 0,0 0 0,0-6 0,0 5 0,0-7 0,0 4 0,0-6 0,0 1 0,0-1 0,0 0 0,0-13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4.392"/>
    </inkml:context>
    <inkml:brush xml:id="br0">
      <inkml:brushProperty name="width" value="0.025" units="cm"/>
      <inkml:brushProperty name="height" value="0.025" units="cm"/>
    </inkml:brush>
  </inkml:definitions>
  <inkml:trace contextRef="#ctx0" brushRef="#br0">0 116 24575,'67'-50'0,"-9"10"0,-48 40 0,3 0 0,-3 0 0,-1 0 0,-5 12 0,-1-1 0,-3 14 0,0-2 0,-3 5 0,-9-1 0,-3 4 0,-10-5 0,6 0 0,-6-4 0,7-6 0,-3 0 0,10-6 0,-1-3 0,6-5 0,8-2 0,5 0 0,10 0 0,7 0 0,3 0 0,5-2 0,9-2 0,-2-2 0,23-12 0,1-3 0</inkml:trace>
  <inkml:trace contextRef="#ctx0" brushRef="#br0" timeOffset="901">488 110 24575,'30'-53'0,"1"9"0,-12 38 0,1 2 0,-5 2 0,-2 2 0,-3 0 0,-3 11 0,-5 6 0,-2 12 0,-8 3 0,-6 3 0,-8-2 0,-4 2 0,-3-3 0,3-3 0,0 0 0,1-4 0,5-5 0,7-1 0,2-9 0,13-4 0,10-3 0,6-3 0,13 0 0,1 0 0,4 0 0,5 0 0,12-11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6.527"/>
    </inkml:context>
    <inkml:brush xml:id="br0">
      <inkml:brushProperty name="width" value="0.025" units="cm"/>
      <inkml:brushProperty name="height" value="0.025" units="cm"/>
    </inkml:brush>
  </inkml:definitions>
  <inkml:trace contextRef="#ctx0" brushRef="#br0">123 88 24575,'-15'35'0,"4"0"0,11 3 0,-3 1 0,2 12 0,-4 1 0,1 6 0,1-1 0,0 1 0,3-3 0,0-7 0,0-1 0,0-13 0,0-3 0,0-14 0,3-8 0,3-6 0,1-6 0,5-12 0,10-17 0,5-15 0</inkml:trace>
  <inkml:trace contextRef="#ctx0" brushRef="#br0" timeOffset="925">1 107 24575,'38'-32'0,"4"6"0,0 26 0,8 0 0,2 0 0,6 0 0,0 0 0,2 0 0,-4-3 0,1 0 0,-3-4 0,-10 1 0,-1-3 0,-11 2 0,-11 0 0,-3 1 0,-12 6 0,-5 0 0,-5 3 0,-3 9 0,-5-4 0,2 7 0,3-5 0,1 3 0,3 0 0,3 0 0,-3 5 0,3-1 0,0 8 0,0 1 0,3 3 0,0 9 0,9-2 0,-1 11 0,10-7 0,-6 7 0,6-10 0,-2 0 0,-2-5 0,5-5 0,-6 1 0,0-11 0,3 1 0,-5-8 0,-4-1 0,-2-2 0,-4-1 0,-1 1 0,-3-4 0,-6 0 0,-10-3 0,2 0 0,-8 0 0,0 0 0,-1 0 0,-9 0 0,3-3 0,-9-3 0,-1-1 0,-14-3 0,-3 4 0,-5 0 0,-11 2 0,6 1 0,-5 3 0,11 3 0,11 3 0,11 2 0,12 1 0,10-6 0,7 6 0,3-2 0</inkml:trace>
  <inkml:trace contextRef="#ctx0" brushRef="#br0" timeOffset="1751">116 184 24575,'37'-14'0,"-9"2"0,-13 12 0,-5 0 0,0 0 0,-4 3 0,-3 9 0,-3 5 0,0 9 0,-8 0 0,0 2 0,-11-2 0,6 0 0,0 2 0,7-10 0,3 6 0,3-13 0,0 4 0,5-11 0,17 4 0,6-7 0,16 2 0,9 0 0,6 0 0</inkml:trace>
  <inkml:trace contextRef="#ctx0" brushRef="#br0" timeOffset="2409">411 158 24575,'42'-14'0,"0"3"0,-7 16 0,-3 2 0,-6 6 0,-6 2 0,-7 1 0,-7 1 0,-4 1 0,-4 2 0,-8-2 0,-12 1 0,-2-4 0,-7-2 0,8-1 0,-2-7 0,11 0 0,-1-5 0,14-2 0,2-2 0,14-2 0,-4 2 0,13 1 0,-10 3 0,5 0 0,-6 0 0,-3 9 0,-1 4 0,-5 10 0,-2 6 0,-7-3 0,-8 5 0,-10-4 0,-6-2 0,-9 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5.287"/>
    </inkml:context>
    <inkml:brush xml:id="br0">
      <inkml:brushProperty name="width" value="0.025" units="cm"/>
      <inkml:brushProperty name="height" value="0.025" units="cm"/>
    </inkml:brush>
  </inkml:definitions>
  <inkml:trace contextRef="#ctx0" brushRef="#br0">77 0 24575,'39'14'0,"2"-2"0,1-12 0,6 3 0,0-3 0,1 3 0,1 0 0,-1 1 0,-1 2 0,-3 0 0,-6 1 0,-4-4 0,-9 0 0,5-3 0,-13 0 0,6 3 0,-8-2 0,1 2 0,-5-3 0,3 0 0,-7 3 0,4-3 0,-5 3 0,-1 0 0,1-2 0,-4 7 0,0 5 0,-3 10 0,0 6 0,0 9 0,0 4 0,0 1 0,0 4 0,0-8 0,0-3 0,0-5 0,0-5 0,0-4 0,0-5 0,0-2 0,3-8 0,-2 2 0,4-5 0,-4 1 0,2-1 0,-3 2 0,0 1 0,0-1 0,0 1 0,0-1 0,-3 0 0,-1 1 0,-2-4 0,0 3 0,-4-2 0,0 2 0,-3 0 0,3 1 0,-7-4 0,5 0 0,-9-3 0,5 0 0,-4 0 0,-5 0 0,2 0 0,-9 0 0,3 0 0,-6 0 0,0-5 0,-7 0 0,3-7 0,-2 8 0,2-5 0,1 6 0,-1-4 0,-2 4 0,2 0 0,0 3 0,7 0 0,4 0 0,8 0 0,1 0 0,6 0 0,-2 9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6.021"/>
    </inkml:context>
    <inkml:brush xml:id="br0">
      <inkml:brushProperty name="width" value="0.025" units="cm"/>
      <inkml:brushProperty name="height" value="0.025" units="cm"/>
    </inkml:brush>
  </inkml:definitions>
  <inkml:trace contextRef="#ctx0" brushRef="#br0">13 1 24575,'0'19'0,"0"3"0,0 1 0,0 3 0,0-1 0,0 1 0,0-1 0,-3 1 0,2-3 0,-1-1 0,2-3 0,0-2 0,0-2 0,-3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1.282"/>
    </inkml:context>
    <inkml:brush xml:id="br0">
      <inkml:brushProperty name="width" value="0.025" units="cm"/>
      <inkml:brushProperty name="height" value="0.025" units="cm"/>
    </inkml:brush>
  </inkml:definitions>
  <inkml:trace contextRef="#ctx0" brushRef="#br0">205 90 24575,'-40'-2'0,"6"1"0,12 20 0,0-5 0,5 4 0,-5-4 0,6 4 0,0-4 0,6 1 0,4-2 0,6-3 0,0 2 0,0-2 0,11 3 0,4 0 0,10-3 0,1 2 0,0-2 0,-4 0 0,1 2 0,-4 1 0,0-2 0,-3 1 0,0 0 0,-3-7 0,-3 9 0,-4-10 0,-3 6 0,-3-4 0,-8-2 0,-3-2 0,-11-2 0,5 0 0,-8 0 0,8 0 0,-8 0 0,5 0 0,-2 0 0,3 0 0,3-2 0,0-8 0,3 2 0,6-9 0,1 6 0,6-13 0,15 3 0,8-13 0,16 4 0,9-8 0,1 0 0,2-4 0,-3 0 0,9-8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2.650"/>
    </inkml:context>
    <inkml:brush xml:id="br0">
      <inkml:brushProperty name="width" value="0.025" units="cm"/>
      <inkml:brushProperty name="height" value="0.025" units="cm"/>
    </inkml:brush>
  </inkml:definitions>
  <inkml:trace contextRef="#ctx0" brushRef="#br0">103 0 24575,'-15'18'0,"4"3"0,11 20 0,0-1 0,0 10 0,0-7 0,0 7 0,-3-10 0,3 4 0,-9-9 0,8-5 0,-11-2 0,8-11 0,-5 4 0,5-10 0,-2 1 0,-6-9 0,-5 0 0</inkml:trace>
  <inkml:trace contextRef="#ctx0" brushRef="#br0" timeOffset="967">64 20 24575,'54'3'0,"1"0"0,-16-3 0,11 0 0,5 0 0,4 0 0,4 0 0,-2 0 0,1 0 0,-5 0 0,-2-6 0,-13 2 0,-4-2 0,-15 0 0,-5 5 0,-5-2 0,-3 3 0,-3 3 0,-4 7 0,-3 0 0,0 12 0,0-5 0,0 8 0,-3-2 0,2 5 0,-2 4 0,3 4 0,0 2 0,0 1 0,0-4 0,0-3 0,0-3 0,0-6 0,0-1 0,0-9 0,0 2 0,0-8 0,0 3 0,-3-7 0,-3 0 0,-1-3 0,-8 0 0,4 0 0,-7 3 0,-2 1 0,-2 5 0,-10-2 0,-1 2 0,-5 0 0,-3 1 0,-2-2 0,-1 3 0,-4-7 0,-1 3 0,1-2 0,-3-4 0,11 2 0,0-3 0,8 0 0,2 0 0,8 0 0,0 0 0,12 0 0,0-3 0,5 0 0,-5-12 0,-3-3 0</inkml:trace>
  <inkml:trace contextRef="#ctx0" brushRef="#br0" timeOffset="1682">340 154 24575,'-3'5'0,"0"9"0,3 12 0,0 6 0,0 0 0,-3 3 0,-1-2 0,-2 2 0,-1-3 0,4-5 0,0-3 0,0-10 0,-6 7 0,-5-4 0</inkml:trace>
  <inkml:trace contextRef="#ctx0" brushRef="#br0" timeOffset="2607">680 174 24575,'-47'-22'0,"7"5"0,18 20 0,3 3 0,-1 4 0,4 6 0,3 1 0,4 2 0,5-3 0,2 3 0,2-3 0,0 0 0,0-3 0,5-3 0,5-4 0,12 0 0,2-2 0,4-1 0,1-3 0,-3 0 0,3-3 0,-6-6 0,4-8 0,-9 0 0,6-7 0,-13 7 0,1-5 0,-5 5 0,-4 5 0,0 2 0,-3 4 0,-3 2 0,-3 1 0,-4 12 0,-6 5 0,0 11 0,-1 4 0,-1 6 0,4 1 0,-4 2 0,4 4 0,-1-3 0,2-1 0,6-3 0,-2-8 0,8 1 0,-10-6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6.634"/>
    </inkml:context>
    <inkml:brush xml:id="br0">
      <inkml:brushProperty name="width" value="0.025" units="cm"/>
      <inkml:brushProperty name="height" value="0.025" units="cm"/>
    </inkml:brush>
  </inkml:definitions>
  <inkml:trace contextRef="#ctx0" brushRef="#br0">52 52 24575,'0'46'0,"0"1"0,0-5 0,0 6 0,0-6 0,0 5 0,0-4 0,-3-4 0,3-4 0,-6-4 0,5-7 0,-2-2 0,1-12 0,-11-5 0,-4-5 0</inkml:trace>
  <inkml:trace contextRef="#ctx0" brushRef="#br0" timeOffset="944">91 7 24575,'42'0'0,"5"0"0,4 0 0,5 0 0,7 0 0,-2 0 0,1-3 0,-5 3 0,-5-3 0,-7 3 0,-1 0 0,-5 0 0,-3 0 0,-2 0 0,-5 0 0,-3 0 0,-3 0 0,-11 0 0,-2 0 0,-13 0 0,2 0 0,-11 0 0,2 0 0,0 0 0,-2 8 0,5 0 0,-3 14 0,4-2 0,-3 5 0,-1 7 0,0 0 0,-2 10 0,5 3 0,-6 0 0,4 6 0,-1-3 0,0-2 0,1 1 0,2-14 0,-2 2 0,5-18 0,1-2 0,3-15 0,-6 0 0,-3-4 0,-11-1 0,-5 1 0,-5-2 0,-7-1 0,-3 1 0,-7 2 0,1 1 0,-5 3 0,6 0 0,-6 0 0,3 0 0,2 0 0,2 0 0,8 0 0,4 0 0,9 0 0,-4 0 0,4 0 0</inkml:trace>
  <inkml:trace contextRef="#ctx0" brushRef="#br0" timeOffset="1927">200 97 24575,'30'-3'0,"0"0"0,-16 6 0,-1 0 0,-1 6 0,-5 1 0,-1 6 0,-3-2 0,-3 4 0,0-4 0,0 4 0,-6-1 0,-4 2 0,-9 0 0,-4 0 0,1 1 0,0-7 0,5 5 0,4-10 0,7 4 0,3-6 0,12-2 0,7-1 0,10-3 0,6 0 0,-2 0 0,12 0 0,2 0 0</inkml:trace>
  <inkml:trace contextRef="#ctx0" brushRef="#br0" timeOffset="2528">552 97 24575,'-40'50'0,"-2"-7"0,21-8 0,-2-5 0,8 4 0,2-2 0,5-4 0,4-4 0,4-5 0,0-9 0,8-3 0,6-5 0,11-2 0,2 0 0,1-5 0,-2-5 0,0-12 0,-4-5 0,-2-5 0,-5 0 0,-5 0 0,0 3 0,-7-3 0,0 6 0,-3 3 0,0 5 0,-9 8 0,-10-2 0,-11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0.659"/>
    </inkml:context>
    <inkml:brush xml:id="br0">
      <inkml:brushProperty name="width" value="0.025" units="cm"/>
      <inkml:brushProperty name="height" value="0.025" units="cm"/>
    </inkml:brush>
  </inkml:definitions>
  <inkml:trace contextRef="#ctx0" brushRef="#br0">32 78 24575,'36'-14'0,"-8"14"0,-28 30 0,0 14 0,-3-4 0,0 7 0,-6-2 0,1-3 0,2 0 0,3-10 0,3 0 0,0-9 0,0-7 0,0-4 0,0-5 0,3-4 0,1 0 0,8-3 0,1 0 0</inkml:trace>
  <inkml:trace contextRef="#ctx0" brushRef="#br0" timeOffset="1135">0 59 24575,'53'-22'0,"-3"5"0,-15 14 0,0 0 0,4-4 0,-4 4 0,3 0 0,-5 3 0,2 0 0,-3 0 0,-3 0 0,0 0 0,-4 0 0,-2 0 0,-1 0 0,0 0 0,-5 0 0,5 0 0,-12 0 0,5 0 0,-7 1 0,2 0 0,0 2 0,-1 0 0,1 0 0,-2-2 0,-1 0 0,-1-1 0,0 0 0,-2 3 0,-1 3 0,-3 7 0,0 3 0,0 9 0,0 4 0,0 10 0,3 3 0,0 6 0,4 0 0,2 1 0,-2-5 0,5-2 0,-2-7 0,0 0 0,2-8 0,-5-2 0,3-9 0,-1-3 0,1-4 0,3-5 0,-3-1 0,-1-3 0,-3 0 0,-5 0 0,-4-3 0,-7 2 0,-3-5 0,-3 6 0,0-3 0,-6 3 0,-4 0 0,-6 0 0,-4 0 0,-8 0 0,1 0 0,-7 0 0,-4-3 0,4 2 0,-7-2 0,12 1 0,0 1 0,6-2 0,4 3 0,9 0 0,4 0 0,1-11 0,1-4 0</inkml:trace>
  <inkml:trace contextRef="#ctx0" brushRef="#br0" timeOffset="2185">186 161 24575,'29'-14'0,"-3"3"0,-1 11 0,-5-3 0,2 2 0,-6-2 0,0 3 0,-6 0 0,-1 0 0,-5 12 0,-13-1 0,-8 14 0,-9-5 0,-3 5 0,9-8 0,-4 7 0,13-12 0,-4 5 0,8-9 0,4 1 0,3-6 0,6 0 0,10 0 0,4-2 0,8 2 0,1-1 0,6-1 0,-2 2 0,16 6 0,1 1 0</inkml:trace>
  <inkml:trace contextRef="#ctx0" brushRef="#br0" timeOffset="2810">603 116 24575,'-4'32'0,"2"3"0,2 1 0,0 5 0,0 1 0,0-2 0,8 6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4.494"/>
    </inkml:context>
    <inkml:brush xml:id="br0">
      <inkml:brushProperty name="width" value="0.025" units="cm"/>
      <inkml:brushProperty name="height" value="0.025" units="cm"/>
    </inkml:brush>
  </inkml:definitions>
  <inkml:trace contextRef="#ctx0" brushRef="#br0">103 0 24575,'-35'22'0,"6"4"0,29 13 0,-3 8 0,3 6 0,-6 4 0,2 1 0,-2 0 0,0-6 0,-1-2 0,4-10 0,0-3 0,3-5 0,0-5 0,0-5 0,3-12 0,3-5 0,15-13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5.478"/>
    </inkml:context>
    <inkml:brush xml:id="br0">
      <inkml:brushProperty name="width" value="0.025" units="cm"/>
      <inkml:brushProperty name="height" value="0.025" units="cm"/>
    </inkml:brush>
  </inkml:definitions>
  <inkml:trace contextRef="#ctx0" brushRef="#br0">39 52 24575,'55'-21'0,"-1"3"0,0 18 0,4 0 0,6 0 0,4 0 0,0 0 0,-1 0 0,-3 0 0,0-2 0,-3-2 0,-3 1 0,-7 0 0,-9 3 0,-10 0 0,-7 0 0,-11 0 0,-2 0 0,-8 5 0,-2 0 0,-2 4 0,-2 0 0,-5-2 0,0 3 0,-2-7 0,5 3 0,-1-3 0,1 4 0,-2 2 0,2-2 0,-2 8 0,6-4 0,-3 10 0,0 2 0,2 6 0,-2 3 0,3 0 0,0 6 0,0-4 0,0 3 0,0-4 0,0-7 0,0 2 0,0-8 0,0-1 0,0-3 0,3-4 0,-2-2 0,5 2 0,-6-4 0,3 1 0,-9-6 0,-4 0 0,-6-3 0,-6 0 0,-4 0 0,-6 0 0,-3 0 0,-7 1 0,-3 0 0,-4 2 0,-5 1 0,-3 0 0,-4 0 0,-2-2 0,3-1 0,0-1 0,3 0 0,7 0 0,3 0 0,11 0 0,10-3 0,11-4 0,-3-17 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When there is a side out, you mark the side out on the scoresheet before flipping the clipboard.  You place the mark to the right of the team’s current score.  </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After marking each side out mark, you need to flip it so that the new serving team’s information is on the top.  You also need to reposition the server clip over the correct server, based on the score of the serving team.  There are a couple of efficient ways to do this. Here is a video clip that shows the side out process. Note that they remove the clip first.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7000"/>
              </a:lnSpc>
              <a:spcBef>
                <a:spcPts val="0"/>
              </a:spcBef>
              <a:spcAft>
                <a:spcPts val="0"/>
              </a:spcAft>
              <a:buNone/>
            </a:pPr>
            <a:r>
              <a:rPr lang="en-US" sz="1530" dirty="0">
                <a:latin typeface="Calibri"/>
                <a:ea typeface="Calibri"/>
                <a:cs typeface="Calibri"/>
                <a:sym typeface="Calibri"/>
              </a:rPr>
              <a:t>Let’s start with what might possibly the most important piece of advice that you will get. </a:t>
            </a:r>
            <a:r>
              <a:rPr lang="en-US" sz="1530" b="1" dirty="0">
                <a:latin typeface="Calibri"/>
                <a:ea typeface="Calibri"/>
                <a:cs typeface="Calibri"/>
                <a:sym typeface="Calibri"/>
              </a:rPr>
              <a:t>Every</a:t>
            </a:r>
            <a:r>
              <a:rPr lang="en-US" sz="1530" dirty="0">
                <a:latin typeface="Calibri"/>
                <a:ea typeface="Calibri"/>
                <a:cs typeface="Calibri"/>
                <a:sym typeface="Calibri"/>
              </a:rPr>
              <a:t> single time before you call the score, look at the scoresheet to confirm the score and player positions. Before you look up from the scoresheet, be certain that you know what you expect to see when you look up. In this example, you could describe the situation in your mind a couple of ways:</a:t>
            </a:r>
            <a:endParaRPr dirty="0"/>
          </a:p>
          <a:p>
            <a:pPr marL="342900" marR="0" lvl="0" indent="-342900" algn="l" rtl="0">
              <a:lnSpc>
                <a:spcPct val="97000"/>
              </a:lnSpc>
              <a:spcBef>
                <a:spcPts val="800"/>
              </a:spcBef>
              <a:spcAft>
                <a:spcPts val="0"/>
              </a:spcAft>
              <a:buSzPts val="1530"/>
              <a:buFont typeface="Calibri"/>
              <a:buChar char="-"/>
            </a:pPr>
            <a:r>
              <a:rPr lang="en-US" sz="1530" dirty="0">
                <a:latin typeface="Calibri"/>
                <a:ea typeface="Calibri"/>
                <a:cs typeface="Calibri"/>
                <a:sym typeface="Calibri"/>
              </a:rPr>
              <a:t>Band on the right is serving to band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Male on the right is serving to male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The person not wearing the red hat is serving from the right to the blonde person on the other team</a:t>
            </a:r>
            <a:endParaRPr dirty="0"/>
          </a:p>
          <a:p>
            <a:pPr marL="0" marR="0" lvl="0" indent="0" algn="l" rtl="0">
              <a:lnSpc>
                <a:spcPct val="97000"/>
              </a:lnSpc>
              <a:spcBef>
                <a:spcPts val="800"/>
              </a:spcBef>
              <a:spcAft>
                <a:spcPts val="0"/>
              </a:spcAft>
              <a:buNone/>
            </a:pPr>
            <a:r>
              <a:rPr lang="en-US" sz="1530" dirty="0">
                <a:latin typeface="Calibri"/>
                <a:ea typeface="Calibri"/>
                <a:cs typeface="Calibri"/>
                <a:sym typeface="Calibri"/>
              </a:rPr>
              <a:t>Regardless of your specific choices on how to identify players, you need to have them identified in your head before you look up to confirm that you see what you expect to see. </a:t>
            </a:r>
            <a:endParaRPr dirty="0"/>
          </a:p>
          <a:p>
            <a:pPr marL="0" lvl="0" indent="0" algn="l" rtl="0">
              <a:lnSpc>
                <a:spcPct val="90000"/>
              </a:lnSpc>
              <a:spcBef>
                <a:spcPts val="800"/>
              </a:spcBef>
              <a:spcAft>
                <a:spcPts val="0"/>
              </a:spcAft>
              <a:buSzPts val="1020"/>
              <a:buFont typeface="Calibri"/>
              <a:buNone/>
            </a:pPr>
            <a:endParaRPr sz="102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The new scoresheet format now has a 0 box.  If the team doesn’t score on their first possession, place the side out mark to the right of the 0.  You may still encounter the old scoresheet, which doesn’t have a 0 box.  In that case, place the side out mark to the left of the 1 box.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If you are in the middle of the game and the team did not score at all on the current side out, you will already have a side out mark to right of their current score.  You do not need to make another mark.  However, you may find that you muscle memory causes you to trace over the existing mark.  That is certainly OK. </a:t>
            </a:r>
            <a:endParaRPr dirty="0"/>
          </a:p>
          <a:p>
            <a:pPr marL="0" lvl="0" indent="0" algn="l" rtl="0">
              <a:spcBef>
                <a:spcPts val="80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Use the slash shown by the server clip to mark each point.  In this example, we are on first server, so we’d use a forward slash.</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In this example, we are on the second server, so we’d mark a point with a backward slash.</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3.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461660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endParaRPr dirty="0"/>
          </a:p>
          <a:p>
            <a:pPr marL="0" marR="0" lvl="0" indent="0" algn="ctr" rtl="0">
              <a:lnSpc>
                <a:spcPct val="100000"/>
              </a:lnSpc>
              <a:spcBef>
                <a:spcPts val="0"/>
              </a:spcBef>
              <a:spcAft>
                <a:spcPts val="0"/>
              </a:spcAft>
              <a:buClr>
                <a:srgbClr val="FF0000"/>
              </a:buClr>
              <a:buSzPts val="8000"/>
              <a:buFont typeface="Source Sans Pro"/>
              <a:buNone/>
            </a:pPr>
            <a:r>
              <a:rPr lang="en-US" sz="5400" b="1" i="0" u="none" strike="noStrike" cap="none" dirty="0">
                <a:solidFill>
                  <a:srgbClr val="FF0000"/>
                </a:solidFill>
                <a:latin typeface="Source Sans Pro"/>
                <a:ea typeface="Source Sans Pro"/>
                <a:cs typeface="Source Sans Pro"/>
                <a:sym typeface="Source Sans Pro"/>
              </a:rPr>
              <a:t>HOJAS DE PUNTUACIÓN</a:t>
            </a:r>
            <a:endParaRPr sz="54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390671" y="343934"/>
            <a:ext cx="11410658"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Con la pinza invertida para el segundo servidor</a:t>
            </a:r>
            <a:endParaRPr sz="4400" b="1" i="0" u="none" strike="noStrike" cap="none" dirty="0">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2" name="Google Shape;802;p106" descr="Figure 6_2021.png"/>
          <p:cNvPicPr preferRelativeResize="0"/>
          <p:nvPr/>
        </p:nvPicPr>
        <p:blipFill rotWithShape="1">
          <a:blip r:embed="rId3">
            <a:alphaModFix/>
          </a:blip>
          <a:srcRect/>
          <a:stretch/>
        </p:blipFill>
        <p:spPr>
          <a:xfrm>
            <a:off x="2249252" y="1274288"/>
            <a:ext cx="8306713" cy="5502714"/>
          </a:xfrm>
          <a:prstGeom prst="rect">
            <a:avLst/>
          </a:prstGeom>
          <a:noFill/>
          <a:ln>
            <a:noFill/>
          </a:ln>
        </p:spPr>
      </p:pic>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a:spcBef>
                <a:spcPts val="0"/>
              </a:spcBef>
              <a:buSzPts val="3600"/>
            </a:pPr>
            <a:r>
              <a:rPr lang="es-ES" sz="3600" b="1" i="1" dirty="0" err="1"/>
              <a:t>Side-Out</a:t>
            </a:r>
            <a:r>
              <a:rPr lang="es-ES" sz="3600" b="1" i="1" dirty="0"/>
              <a:t> (cambio de saque) marcado con línea vertical (</a:t>
            </a:r>
            <a:r>
              <a:rPr lang="es-ES" sz="3600" b="1" dirty="0"/>
              <a:t>|</a:t>
            </a:r>
            <a:r>
              <a:rPr lang="es-ES" sz="3600" b="1" i="1" dirty="0"/>
              <a:t>) A la derecha del último tanto</a:t>
            </a:r>
            <a:r>
              <a:rPr lang="es-ES" sz="3600" b="1" dirty="0"/>
              <a:t>
</a:t>
            </a:r>
            <a:endParaRPr sz="3600" dirty="0">
              <a:latin typeface="Calibri"/>
              <a:ea typeface="Calibri"/>
              <a:cs typeface="Calibri"/>
              <a:sym typeface="Calibri"/>
            </a:endParaRPr>
          </a:p>
        </p:txBody>
      </p:sp>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627962" y="152459"/>
            <a:ext cx="11223380"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Manejo de la Tablilla al </a:t>
            </a:r>
            <a:r>
              <a:rPr lang="es-ES" b="1" i="1" dirty="0" err="1">
                <a:solidFill>
                  <a:srgbClr val="7030A0"/>
                </a:solidFill>
              </a:rPr>
              <a:t>Side-Out</a:t>
            </a:r>
            <a:r>
              <a:rPr lang="es-ES" dirty="0">
                <a:solidFill>
                  <a:srgbClr val="7030A0"/>
                </a:solidFill>
              </a:rPr>
              <a:t>
</a:t>
            </a:r>
            <a:r>
              <a:rPr lang="es-ES" sz="4000" i="1" dirty="0">
                <a:solidFill>
                  <a:srgbClr val="7030A0"/>
                </a:solidFill>
              </a:rPr>
              <a:t>Después de marcar el cambio de sacadores</a:t>
            </a:r>
            <a:r>
              <a:rPr lang="en-US" sz="4000" i="1" dirty="0">
                <a:solidFill>
                  <a:srgbClr val="7030A0"/>
                </a:solidFill>
                <a:latin typeface="Calibri"/>
                <a:ea typeface="Calibri"/>
                <a:cs typeface="Calibri"/>
                <a:sym typeface="Calibri"/>
              </a:rPr>
              <a:t>:</a:t>
            </a:r>
          </a:p>
          <a:p>
            <a:pPr marL="0" lvl="0" indent="0" algn="ctr">
              <a:spcBef>
                <a:spcPts val="0"/>
              </a:spcBef>
              <a:buSzPts val="4800"/>
            </a:pPr>
            <a:endParaRPr dirty="0">
              <a:solidFill>
                <a:srgbClr val="7030A0"/>
              </a:solidFill>
            </a:endParaRPr>
          </a:p>
          <a:p>
            <a:pPr marL="903288" lvl="1" indent="-719138" algn="l" rtl="0">
              <a:lnSpc>
                <a:spcPct val="100000"/>
              </a:lnSpc>
              <a:spcBef>
                <a:spcPts val="600"/>
              </a:spcBef>
              <a:spcAft>
                <a:spcPts val="0"/>
              </a:spcAft>
              <a:buClr>
                <a:srgbClr val="18579B"/>
              </a:buClr>
              <a:buSzPts val="3960"/>
              <a:buFont typeface="Arial"/>
              <a:buChar char="•"/>
            </a:pPr>
            <a:r>
              <a:rPr lang="es-ES" sz="3600" dirty="0">
                <a:solidFill>
                  <a:srgbClr val="7030A0"/>
                </a:solidFill>
                <a:latin typeface="Calibri"/>
                <a:ea typeface="Calibri"/>
                <a:cs typeface="Calibri"/>
                <a:sym typeface="Calibri"/>
              </a:rPr>
              <a:t>Rotar la tablilla de manera que el clip apunte hacia el nuevo equipo al servicio</a:t>
            </a:r>
            <a:endParaRPr dirty="0">
              <a:solidFill>
                <a:srgbClr val="7030A0"/>
              </a:solidFill>
            </a:endParaRPr>
          </a:p>
          <a:p>
            <a:pPr marL="903288" lvl="1" indent="-719138">
              <a:spcBef>
                <a:spcPts val="600"/>
              </a:spcBef>
              <a:buClr>
                <a:srgbClr val="18579B"/>
              </a:buClr>
              <a:buSzPts val="3960"/>
            </a:pPr>
            <a:r>
              <a:rPr lang="es-ES" sz="3600" dirty="0">
                <a:solidFill>
                  <a:srgbClr val="7030A0"/>
                </a:solidFill>
              </a:rPr>
              <a:t>Cambie la posición de la pinza del servidor para el cambio de servidor (según la puntuación par o impar) con el "1/" mirando hacia usted 
</a:t>
            </a:r>
            <a:endParaRPr sz="3600" dirty="0">
              <a:solidFill>
                <a:srgbClr val="7030A0"/>
              </a:solidFill>
            </a:endParaRPr>
          </a:p>
          <a:p>
            <a:pPr marL="184150" lvl="1" indent="0" algn="ctr">
              <a:spcBef>
                <a:spcPts val="600"/>
              </a:spcBef>
              <a:buClr>
                <a:srgbClr val="18579B"/>
              </a:buClr>
              <a:buSzPts val="4180"/>
              <a:buNone/>
            </a:pPr>
            <a:r>
              <a:rPr lang="es-ES" b="1" i="1" dirty="0">
                <a:solidFill>
                  <a:srgbClr val="7030A0"/>
                </a:solidFill>
              </a:rPr>
              <a:t>Sea lo más eficiente posible</a:t>
            </a:r>
            <a:endParaRPr b="1" i="1" dirty="0">
              <a:solidFill>
                <a:srgbClr val="7030A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dirty="0"/>
          </a:p>
          <a:p>
            <a:pPr marL="903288" lvl="1" indent="-439738" algn="l" rtl="0">
              <a:lnSpc>
                <a:spcPct val="100000"/>
              </a:lnSpc>
              <a:spcBef>
                <a:spcPts val="600"/>
              </a:spcBef>
              <a:spcAft>
                <a:spcPts val="0"/>
              </a:spcAft>
              <a:buClr>
                <a:srgbClr val="18579B"/>
              </a:buClr>
              <a:buSzPts val="4400"/>
              <a:buNone/>
            </a:pPr>
            <a:endParaRPr dirty="0">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ES" sz="4400" b="1" i="1" dirty="0">
                <a:solidFill>
                  <a:srgbClr val="18579B"/>
                </a:solidFill>
                <a:latin typeface="Calibri"/>
                <a:ea typeface="Calibri"/>
                <a:cs typeface="Calibri"/>
                <a:sym typeface="Calibri"/>
              </a:rPr>
              <a:t>Ejemplo de Tiempo Muerto</a:t>
            </a:r>
            <a:endParaRPr i="1" dirty="0"/>
          </a:p>
          <a:p>
            <a:pPr marL="0" lvl="0" indent="0" algn="ctr" rtl="0">
              <a:lnSpc>
                <a:spcPct val="100000"/>
              </a:lnSpc>
              <a:spcBef>
                <a:spcPts val="600"/>
              </a:spcBef>
              <a:spcAft>
                <a:spcPts val="0"/>
              </a:spcAft>
              <a:buSzPts val="3200"/>
              <a:buFont typeface="Noto Sans Symbols"/>
              <a:buNone/>
            </a:pPr>
            <a:r>
              <a:rPr lang="en-US" sz="3200" b="1" dirty="0" err="1">
                <a:solidFill>
                  <a:srgbClr val="18579B"/>
                </a:solidFill>
                <a:latin typeface="Calibri"/>
                <a:ea typeface="Calibri"/>
                <a:cs typeface="Calibri"/>
                <a:sym typeface="Calibri"/>
              </a:rPr>
              <a:t>Tiempo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Muerto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pedido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por</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el</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equipo</a:t>
            </a:r>
            <a:r>
              <a:rPr lang="en-US" sz="3200" b="1" dirty="0">
                <a:solidFill>
                  <a:srgbClr val="18579B"/>
                </a:solidFill>
                <a:latin typeface="Calibri"/>
                <a:ea typeface="Calibri"/>
                <a:cs typeface="Calibri"/>
                <a:sym typeface="Calibri"/>
              </a:rPr>
              <a:t> al </a:t>
            </a:r>
            <a:r>
              <a:rPr lang="en-US" sz="3200" b="1" dirty="0" err="1">
                <a:solidFill>
                  <a:srgbClr val="18579B"/>
                </a:solidFill>
                <a:latin typeface="Calibri"/>
                <a:ea typeface="Calibri"/>
                <a:cs typeface="Calibri"/>
                <a:sym typeface="Calibri"/>
              </a:rPr>
              <a:t>servicio</a:t>
            </a:r>
            <a:r>
              <a:rPr lang="en-US" sz="3200" b="1" dirty="0">
                <a:solidFill>
                  <a:srgbClr val="18579B"/>
                </a:solidFill>
                <a:latin typeface="Calibri"/>
                <a:ea typeface="Calibri"/>
                <a:cs typeface="Calibri"/>
                <a:sym typeface="Calibri"/>
              </a:rPr>
              <a:t> con 6-4-1</a:t>
            </a:r>
            <a:endParaRPr dirty="0"/>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latin typeface="Calibri"/>
                <a:ea typeface="Calibri"/>
                <a:cs typeface="Calibri"/>
                <a:sym typeface="Calibri"/>
              </a:rPr>
              <a:t>Tiempo Muerto Pedido por el Equipo al Servicio</a:t>
            </a:r>
            <a:endParaRPr i="1" dirty="0"/>
          </a:p>
          <a:p>
            <a:pPr marL="349250" lvl="0" indent="-349250" algn="ctr">
              <a:spcBef>
                <a:spcPts val="600"/>
              </a:spcBef>
              <a:buSzPts val="3080"/>
            </a:pPr>
            <a:r>
              <a:rPr lang="es-ES" sz="2800" b="1" dirty="0">
                <a:solidFill>
                  <a:srgbClr val="18579B"/>
                </a:solidFill>
              </a:rPr>
              <a:t>Dibujar Marca Diagonal de Acuerdo a la Puntuación 
marque los números por encima y por debajo de la barra, con la puntuación del equipo al servicio en la parte superior</a:t>
            </a:r>
            <a:endParaRPr dirty="0"/>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495759" y="29367"/>
            <a:ext cx="11490593"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4840"/>
            </a:pPr>
            <a:r>
              <a:rPr lang="es-ES" sz="4400" b="1" i="1" dirty="0">
                <a:solidFill>
                  <a:srgbClr val="18579B"/>
                </a:solidFill>
              </a:rPr>
              <a:t>Tiempo Muerto Pedido por el Equipo RECEPTOR
</a:t>
            </a:r>
            <a:endParaRPr i="1" dirty="0"/>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rPr>
              <a:t>Tiempo Muerto Pedido por el Equipo RECEPTOR</a:t>
            </a:r>
            <a:endParaRPr i="1" dirty="0"/>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8" name="Google Shape;868;p116" descr="Diagram&#10;&#10;Description automatically generated"/>
          <p:cNvPicPr preferRelativeResize="0"/>
          <p:nvPr/>
        </p:nvPicPr>
        <p:blipFill rotWithShape="1">
          <a:blip r:embed="rId3">
            <a:alphaModFix/>
          </a:blip>
          <a:srcRect/>
          <a:stretch/>
        </p:blipFill>
        <p:spPr>
          <a:xfrm>
            <a:off x="2367280" y="1483078"/>
            <a:ext cx="7611306" cy="5374922"/>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4" y="6135087"/>
            <a:ext cx="9127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a:t>
            </a:fld>
            <a:endParaRPr dirty="0"/>
          </a:p>
        </p:txBody>
      </p:sp>
      <p:sp>
        <p:nvSpPr>
          <p:cNvPr id="867" name="Google Shape;867;p116"/>
          <p:cNvSpPr txBox="1">
            <a:spLocks noGrp="1"/>
          </p:cNvSpPr>
          <p:nvPr>
            <p:ph type="body" idx="1"/>
          </p:nvPr>
        </p:nvSpPr>
        <p:spPr>
          <a:xfrm>
            <a:off x="40640" y="80998"/>
            <a:ext cx="12110720" cy="127028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3600" b="1" i="1" dirty="0"/>
              <a:t>Procedimiento Estándar de Tiempo Muerto: doble Tiempo Muerto Entre Juegos</a:t>
            </a:r>
            <a:r>
              <a:rPr lang="es-ES" sz="2800" dirty="0"/>
              <a:t>
</a:t>
            </a:r>
            <a:r>
              <a:rPr lang="en-US" sz="2800" i="1" dirty="0" err="1"/>
              <a:t>Marcador</a:t>
            </a:r>
            <a:r>
              <a:rPr lang="en-US" sz="2800" i="1" dirty="0"/>
              <a:t> al final del </a:t>
            </a:r>
            <a:r>
              <a:rPr lang="en-US" sz="2800" i="1" dirty="0" err="1"/>
              <a:t>Juego</a:t>
            </a:r>
            <a:r>
              <a:rPr lang="en-US" sz="2800" i="1" dirty="0"/>
              <a:t> 1</a:t>
            </a:r>
            <a:endParaRPr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143219" y="152458"/>
            <a:ext cx="12048781"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2800" dirty="0"/>
              <a:t>Procedimiento Estándar de Tiempo Muerto: doble Tiempo Muerto Entre Juegos
</a:t>
            </a:r>
            <a:r>
              <a:rPr lang="es-ES" sz="2800" i="1" dirty="0"/>
              <a:t>Marcador al inicio del Juego 2</a:t>
            </a:r>
            <a:endParaRPr lang="es-ES" sz="2800" dirty="0"/>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3960"/>
            </a:pPr>
            <a:r>
              <a:rPr lang="es-ES" sz="3600" b="1" i="1" dirty="0">
                <a:solidFill>
                  <a:srgbClr val="FF0000"/>
                </a:solidFill>
              </a:rPr>
              <a:t>Rodee o sombree ligeramente el cuadro que contiene el punto final anotado por cada equipo</a:t>
            </a:r>
            <a:r>
              <a:rPr lang="es-ES" sz="3600" b="1" dirty="0">
                <a:solidFill>
                  <a:srgbClr val="FF0000"/>
                </a:solidFill>
              </a:rPr>
              <a:t>
</a:t>
            </a:r>
            <a:endParaRPr dirty="0"/>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ES" sz="3600" b="1" dirty="0">
                <a:solidFill>
                  <a:srgbClr val="18579B"/>
                </a:solidFill>
                <a:latin typeface="Calibri"/>
                <a:ea typeface="Calibri"/>
                <a:cs typeface="Calibri"/>
                <a:sym typeface="Calibri"/>
              </a:rPr>
              <a:t>Hoja de arbitraje RFET</a:t>
            </a:r>
            <a:endParaRPr sz="3600" b="1" i="0" u="none" strike="noStrike" cap="none" dirty="0">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pic>
        <p:nvPicPr>
          <p:cNvPr id="2" name="Imagen 1">
            <a:extLst>
              <a:ext uri="{FF2B5EF4-FFF2-40B4-BE49-F238E27FC236}">
                <a16:creationId xmlns:a16="http://schemas.microsoft.com/office/drawing/2014/main" id="{8D885C0A-F36F-D937-701A-66D142E5C2A4}"/>
              </a:ext>
            </a:extLst>
          </p:cNvPr>
          <p:cNvPicPr>
            <a:picLocks noChangeAspect="1"/>
          </p:cNvPicPr>
          <p:nvPr/>
        </p:nvPicPr>
        <p:blipFill>
          <a:blip r:embed="rId3"/>
          <a:stretch>
            <a:fillRect/>
          </a:stretch>
        </p:blipFill>
        <p:spPr>
          <a:xfrm>
            <a:off x="1570446" y="1049764"/>
            <a:ext cx="9051834" cy="49911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 y="0"/>
            <a:ext cx="12110719"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5280"/>
            </a:pPr>
            <a:r>
              <a:rPr lang="en-US" b="1" i="1" dirty="0">
                <a:solidFill>
                  <a:srgbClr val="18579B"/>
                </a:solidFill>
              </a:rPr>
              <a:t>MARCAS DE CAMBIO DE CAMPO </a:t>
            </a:r>
            <a:r>
              <a:rPr lang="en-US" sz="4000" b="1" i="1" dirty="0">
                <a:solidFill>
                  <a:srgbClr val="18579B"/>
                </a:solidFill>
              </a:rPr>
              <a:t>(END CHANGE)</a:t>
            </a:r>
            <a:r>
              <a:rPr lang="en-US" b="1" dirty="0">
                <a:solidFill>
                  <a:srgbClr val="18579B"/>
                </a:solidFill>
              </a:rPr>
              <a:t>
</a:t>
            </a:r>
            <a:endParaRPr dirty="0"/>
          </a:p>
        </p:txBody>
      </p:sp>
      <p:pic>
        <p:nvPicPr>
          <p:cNvPr id="982" name="Google Shape;982;p133" descr="Figure 12_2021.png"/>
          <p:cNvPicPr preferRelativeResize="0"/>
          <p:nvPr/>
        </p:nvPicPr>
        <p:blipFill rotWithShape="1">
          <a:blip r:embed="rId3">
            <a:alphaModFix/>
          </a:blip>
          <a:srcRect/>
          <a:stretch/>
        </p:blipFill>
        <p:spPr>
          <a:xfrm>
            <a:off x="1859280" y="812800"/>
            <a:ext cx="8686800" cy="6045200"/>
          </a:xfrm>
          <a:prstGeom prst="rect">
            <a:avLst/>
          </a:prstGeom>
          <a:noFill/>
          <a:ln>
            <a:noFill/>
          </a:ln>
        </p:spPr>
      </p:pic>
      <p:sp>
        <p:nvSpPr>
          <p:cNvPr id="983" name="Google Shape;983;p13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261258" y="551197"/>
            <a:ext cx="11808822"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000" b="1" i="1" dirty="0">
                <a:solidFill>
                  <a:srgbClr val="18579B"/>
                </a:solidFill>
              </a:rPr>
              <a:t>MARCAS DE CAMBIO DE CAMPO </a:t>
            </a:r>
            <a:r>
              <a:rPr lang="en-US" sz="3600" b="1" i="1" dirty="0">
                <a:solidFill>
                  <a:srgbClr val="18579B"/>
                </a:solidFill>
              </a:rPr>
              <a:t>(END CHANGE)</a:t>
            </a:r>
            <a:endParaRPr sz="3600" i="1" dirty="0"/>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638979" y="92095"/>
            <a:ext cx="10730428" cy="15080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latin typeface="Calibri"/>
                <a:ea typeface="Calibri"/>
                <a:cs typeface="Calibri"/>
                <a:sym typeface="Calibri"/>
              </a:rPr>
              <a:t>Marcas</a:t>
            </a:r>
            <a:r>
              <a:rPr lang="en-US" sz="4800" b="1" i="1" dirty="0">
                <a:solidFill>
                  <a:srgbClr val="18579B"/>
                </a:solidFill>
                <a:latin typeface="Calibri"/>
                <a:ea typeface="Calibri"/>
                <a:cs typeface="Calibri"/>
                <a:sym typeface="Calibri"/>
              </a:rPr>
              <a:t> de Final del Partido</a:t>
            </a:r>
            <a:endParaRPr sz="44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n-US" sz="4400" b="1" dirty="0">
                <a:solidFill>
                  <a:srgbClr val="18579B"/>
                </a:solidFill>
                <a:latin typeface="Calibri"/>
                <a:ea typeface="Calibri"/>
                <a:cs typeface="Calibri"/>
                <a:sym typeface="Calibri"/>
              </a:rPr>
              <a:t>Hoja de </a:t>
            </a:r>
            <a:r>
              <a:rPr lang="en-US" sz="4400" b="1" dirty="0" err="1">
                <a:solidFill>
                  <a:srgbClr val="18579B"/>
                </a:solidFill>
                <a:latin typeface="Calibri"/>
                <a:ea typeface="Calibri"/>
                <a:cs typeface="Calibri"/>
                <a:sym typeface="Calibri"/>
              </a:rPr>
              <a:t>Marcadores</a:t>
            </a:r>
            <a:r>
              <a:rPr lang="en-US" sz="4400" b="1" dirty="0">
                <a:solidFill>
                  <a:srgbClr val="18579B"/>
                </a:solidFill>
                <a:latin typeface="Calibri"/>
                <a:ea typeface="Calibri"/>
                <a:cs typeface="Calibri"/>
                <a:sym typeface="Calibri"/>
              </a:rPr>
              <a:t> </a:t>
            </a:r>
            <a:r>
              <a:rPr lang="en-US" sz="4400" b="1" dirty="0" err="1">
                <a:solidFill>
                  <a:srgbClr val="18579B"/>
                </a:solidFill>
                <a:latin typeface="Calibri"/>
                <a:ea typeface="Calibri"/>
                <a:cs typeface="Calibri"/>
                <a:sym typeface="Calibri"/>
              </a:rPr>
              <a:t>Completa</a:t>
            </a:r>
            <a:endParaRPr sz="4800" b="0" i="0" u="none" strike="noStrike" cap="none" dirty="0">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185" y="304800"/>
            <a:ext cx="11986351"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Marcado en la hoja de puntuación de TMM</a:t>
            </a:r>
            <a:endParaRPr sz="2800" b="1" i="0" u="none" strike="noStrike" cap="none" dirty="0">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4" y="6135087"/>
            <a:ext cx="868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retirada</a:t>
            </a:r>
            <a:r>
              <a:rPr lang="en-US" sz="4400" b="1" i="1" dirty="0">
                <a:solidFill>
                  <a:srgbClr val="18579B"/>
                </a:solidFill>
                <a:latin typeface="Calibri"/>
                <a:ea typeface="Calibri"/>
                <a:cs typeface="Calibri"/>
                <a:sym typeface="Calibri"/>
              </a:rPr>
              <a:t> del Partido</a:t>
            </a:r>
            <a:endParaRPr sz="3200" dirty="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649995" y="694156"/>
            <a:ext cx="11201346" cy="461624"/>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dirty="0">
                <a:solidFill>
                  <a:srgbClr val="18579B"/>
                </a:solidFill>
                <a:latin typeface="Source Sans Pro"/>
                <a:ea typeface="Source Sans Pro"/>
                <a:cs typeface="Source Sans Pro"/>
                <a:sym typeface="Source Sans Pro"/>
              </a:rPr>
              <a:t>(Los jugadores conservan todos los puntos anotados si se retiran de un partido)</a:t>
            </a:r>
            <a:endParaRPr dirty="0"/>
          </a:p>
        </p:txBody>
      </p:sp>
      <p:sp>
        <p:nvSpPr>
          <p:cNvPr id="1838" name="Google Shape;1838;p23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dirty="0"/>
          </a:p>
        </p:txBody>
      </p:sp>
    </p:spTree>
    <p:extLst>
      <p:ext uri="{BB962C8B-B14F-4D97-AF65-F5344CB8AC3E}">
        <p14:creationId xmlns:p14="http://schemas.microsoft.com/office/powerpoint/2010/main" val="3962490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Registrar una Advertencia Verbal</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dirty="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dirty="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273" name="Google Shape;273;p30"/>
          <p:cNvSpPr txBox="1"/>
          <p:nvPr/>
        </p:nvSpPr>
        <p:spPr>
          <a:xfrm>
            <a:off x="0" y="189720"/>
            <a:ext cx="12191999" cy="1569620"/>
          </a:xfrm>
          <a:prstGeom prst="rect">
            <a:avLst/>
          </a:prstGeom>
          <a:noFill/>
          <a:ln>
            <a:noFill/>
          </a:ln>
        </p:spPr>
        <p:txBody>
          <a:bodyPr spcFirstLastPara="1" wrap="square" lIns="45700" tIns="45700" rIns="45700" bIns="45700" anchor="t" anchorCtr="0">
            <a:spAutoFit/>
          </a:bodyPr>
          <a:lstStyle/>
          <a:p>
            <a:pPr lvl="0" algn="ctr">
              <a:buClr>
                <a:srgbClr val="18579B"/>
              </a:buClr>
              <a:buSzPts val="3200"/>
            </a:pPr>
            <a:r>
              <a:rPr lang="es-ES" sz="3200" b="1" dirty="0">
                <a:solidFill>
                  <a:srgbClr val="18579B"/>
                </a:solidFill>
                <a:latin typeface="Calibri"/>
                <a:ea typeface="Calibri"/>
                <a:cs typeface="Calibri"/>
                <a:sym typeface="Calibri"/>
              </a:rPr>
              <a:t>¿Qué pasa si las puntuaciones superan el número de casillas de la hoja de puntuación?
</a:t>
            </a:r>
            <a:endParaRPr sz="3200" b="1" i="0" u="none" strike="noStrike" cap="none" dirty="0">
              <a:solidFill>
                <a:srgbClr val="18579B"/>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72A30A2-05F8-00F4-E919-E07587403029}"/>
              </a:ext>
            </a:extLst>
          </p:cNvPr>
          <p:cNvPicPr>
            <a:picLocks noChangeAspect="1"/>
          </p:cNvPicPr>
          <p:nvPr/>
        </p:nvPicPr>
        <p:blipFill>
          <a:blip r:embed="rId3"/>
          <a:stretch>
            <a:fillRect/>
          </a:stretch>
        </p:blipFill>
        <p:spPr>
          <a:xfrm>
            <a:off x="804090" y="1270162"/>
            <a:ext cx="9789828" cy="53981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E7BE250B-AAFB-97F4-926E-4F2F00DBB747}"/>
                  </a:ext>
                </a:extLst>
              </p14:cNvPr>
              <p14:cNvContentPartPr/>
              <p14:nvPr/>
            </p14:nvContentPartPr>
            <p14:xfrm>
              <a:off x="7610731" y="3830593"/>
              <a:ext cx="7200" cy="217440"/>
            </p14:xfrm>
          </p:contentPart>
        </mc:Choice>
        <mc:Fallback xmlns="">
          <p:pic>
            <p:nvPicPr>
              <p:cNvPr id="10" name="Entrada de lápiz 9">
                <a:extLst>
                  <a:ext uri="{FF2B5EF4-FFF2-40B4-BE49-F238E27FC236}">
                    <a16:creationId xmlns:a16="http://schemas.microsoft.com/office/drawing/2014/main" id="{E7BE250B-AAFB-97F4-926E-4F2F00DBB747}"/>
                  </a:ext>
                </a:extLst>
              </p:cNvPr>
              <p:cNvPicPr/>
              <p:nvPr/>
            </p:nvPicPr>
            <p:blipFill>
              <a:blip r:embed="rId5"/>
              <a:stretch>
                <a:fillRect/>
              </a:stretch>
            </p:blipFill>
            <p:spPr>
              <a:xfrm>
                <a:off x="7606411" y="3826266"/>
                <a:ext cx="15840"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8946F0A2-4A46-ECE9-6290-BBCFD5CA8BA8}"/>
                  </a:ext>
                </a:extLst>
              </p14:cNvPr>
              <p14:cNvContentPartPr/>
              <p14:nvPr/>
            </p14:nvContentPartPr>
            <p14:xfrm>
              <a:off x="7589851" y="3828433"/>
              <a:ext cx="298080" cy="224280"/>
            </p14:xfrm>
          </p:contentPart>
        </mc:Choice>
        <mc:Fallback xmlns="">
          <p:pic>
            <p:nvPicPr>
              <p:cNvPr id="11" name="Entrada de lápiz 10">
                <a:extLst>
                  <a:ext uri="{FF2B5EF4-FFF2-40B4-BE49-F238E27FC236}">
                    <a16:creationId xmlns:a16="http://schemas.microsoft.com/office/drawing/2014/main" id="{8946F0A2-4A46-ECE9-6290-BBCFD5CA8BA8}"/>
                  </a:ext>
                </a:extLst>
              </p:cNvPr>
              <p:cNvPicPr/>
              <p:nvPr/>
            </p:nvPicPr>
            <p:blipFill>
              <a:blip r:embed="rId7"/>
              <a:stretch>
                <a:fillRect/>
              </a:stretch>
            </p:blipFill>
            <p:spPr>
              <a:xfrm>
                <a:off x="7585536" y="3824113"/>
                <a:ext cx="30671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5847B7F3-E5B7-7805-02C7-906DC05241AE}"/>
                  </a:ext>
                </a:extLst>
              </p14:cNvPr>
              <p14:cNvContentPartPr/>
              <p14:nvPr/>
            </p14:nvContentPartPr>
            <p14:xfrm>
              <a:off x="7677691" y="3892873"/>
              <a:ext cx="5040" cy="115920"/>
            </p14:xfrm>
          </p:contentPart>
        </mc:Choice>
        <mc:Fallback xmlns="">
          <p:pic>
            <p:nvPicPr>
              <p:cNvPr id="12" name="Entrada de lápiz 11">
                <a:extLst>
                  <a:ext uri="{FF2B5EF4-FFF2-40B4-BE49-F238E27FC236}">
                    <a16:creationId xmlns:a16="http://schemas.microsoft.com/office/drawing/2014/main" id="{5847B7F3-E5B7-7805-02C7-906DC05241AE}"/>
                  </a:ext>
                </a:extLst>
              </p:cNvPr>
              <p:cNvPicPr/>
              <p:nvPr/>
            </p:nvPicPr>
            <p:blipFill>
              <a:blip r:embed="rId9"/>
              <a:stretch>
                <a:fillRect/>
              </a:stretch>
            </p:blipFill>
            <p:spPr>
              <a:xfrm>
                <a:off x="7673371" y="3888540"/>
                <a:ext cx="13680" cy="124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913974EA-408B-DACE-FCE7-1FBFA303E0DB}"/>
                  </a:ext>
                </a:extLst>
              </p14:cNvPr>
              <p14:cNvContentPartPr/>
              <p14:nvPr/>
            </p14:nvContentPartPr>
            <p14:xfrm>
              <a:off x="7760851" y="3858313"/>
              <a:ext cx="141120" cy="150480"/>
            </p14:xfrm>
          </p:contentPart>
        </mc:Choice>
        <mc:Fallback xmlns="">
          <p:pic>
            <p:nvPicPr>
              <p:cNvPr id="15" name="Entrada de lápiz 14">
                <a:extLst>
                  <a:ext uri="{FF2B5EF4-FFF2-40B4-BE49-F238E27FC236}">
                    <a16:creationId xmlns:a16="http://schemas.microsoft.com/office/drawing/2014/main" id="{913974EA-408B-DACE-FCE7-1FBFA303E0DB}"/>
                  </a:ext>
                </a:extLst>
              </p:cNvPr>
              <p:cNvPicPr/>
              <p:nvPr/>
            </p:nvPicPr>
            <p:blipFill>
              <a:blip r:embed="rId11"/>
              <a:stretch>
                <a:fillRect/>
              </a:stretch>
            </p:blipFill>
            <p:spPr>
              <a:xfrm>
                <a:off x="7756531" y="3853993"/>
                <a:ext cx="14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4B2B18BB-727E-2B5F-4DE1-487073F3BF17}"/>
                  </a:ext>
                </a:extLst>
              </p14:cNvPr>
              <p14:cNvContentPartPr/>
              <p14:nvPr/>
            </p14:nvContentPartPr>
            <p14:xfrm>
              <a:off x="8040211" y="3858313"/>
              <a:ext cx="298080" cy="215280"/>
            </p14:xfrm>
          </p:contentPart>
        </mc:Choice>
        <mc:Fallback xmlns="">
          <p:pic>
            <p:nvPicPr>
              <p:cNvPr id="20" name="Entrada de lápiz 19">
                <a:extLst>
                  <a:ext uri="{FF2B5EF4-FFF2-40B4-BE49-F238E27FC236}">
                    <a16:creationId xmlns:a16="http://schemas.microsoft.com/office/drawing/2014/main" id="{4B2B18BB-727E-2B5F-4DE1-487073F3BF17}"/>
                  </a:ext>
                </a:extLst>
              </p:cNvPr>
              <p:cNvPicPr/>
              <p:nvPr/>
            </p:nvPicPr>
            <p:blipFill>
              <a:blip r:embed="rId13"/>
              <a:stretch>
                <a:fillRect/>
              </a:stretch>
            </p:blipFill>
            <p:spPr>
              <a:xfrm>
                <a:off x="8035891" y="3853993"/>
                <a:ext cx="306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D1FAB9B9-A9D6-98A3-E5C3-F7ABA06FBE46}"/>
                  </a:ext>
                </a:extLst>
              </p14:cNvPr>
              <p14:cNvContentPartPr/>
              <p14:nvPr/>
            </p14:nvContentPartPr>
            <p14:xfrm>
              <a:off x="8490211" y="3860473"/>
              <a:ext cx="316800" cy="206280"/>
            </p14:xfrm>
          </p:contentPart>
        </mc:Choice>
        <mc:Fallback xmlns="">
          <p:pic>
            <p:nvPicPr>
              <p:cNvPr id="25" name="Entrada de lápiz 24">
                <a:extLst>
                  <a:ext uri="{FF2B5EF4-FFF2-40B4-BE49-F238E27FC236}">
                    <a16:creationId xmlns:a16="http://schemas.microsoft.com/office/drawing/2014/main" id="{D1FAB9B9-A9D6-98A3-E5C3-F7ABA06FBE46}"/>
                  </a:ext>
                </a:extLst>
              </p:cNvPr>
              <p:cNvPicPr/>
              <p:nvPr/>
            </p:nvPicPr>
            <p:blipFill>
              <a:blip r:embed="rId15"/>
              <a:stretch>
                <a:fillRect/>
              </a:stretch>
            </p:blipFill>
            <p:spPr>
              <a:xfrm>
                <a:off x="8485891" y="3856153"/>
                <a:ext cx="325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5D235F64-ECA0-DBEE-43A0-E2388F85E461}"/>
                  </a:ext>
                </a:extLst>
              </p14:cNvPr>
              <p14:cNvContentPartPr/>
              <p14:nvPr/>
            </p14:nvContentPartPr>
            <p14:xfrm>
              <a:off x="8836891" y="3860473"/>
              <a:ext cx="298440" cy="210600"/>
            </p14:xfrm>
          </p:contentPart>
        </mc:Choice>
        <mc:Fallback xmlns="">
          <p:pic>
            <p:nvPicPr>
              <p:cNvPr id="37" name="Entrada de lápiz 36">
                <a:extLst>
                  <a:ext uri="{FF2B5EF4-FFF2-40B4-BE49-F238E27FC236}">
                    <a16:creationId xmlns:a16="http://schemas.microsoft.com/office/drawing/2014/main" id="{5D235F64-ECA0-DBEE-43A0-E2388F85E461}"/>
                  </a:ext>
                </a:extLst>
              </p:cNvPr>
              <p:cNvPicPr/>
              <p:nvPr/>
            </p:nvPicPr>
            <p:blipFill>
              <a:blip r:embed="rId17"/>
              <a:stretch>
                <a:fillRect/>
              </a:stretch>
            </p:blipFill>
            <p:spPr>
              <a:xfrm>
                <a:off x="8832571" y="3856153"/>
                <a:ext cx="30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F76B0B03-A47D-74CC-A938-3822DD563BE5}"/>
                  </a:ext>
                </a:extLst>
              </p14:cNvPr>
              <p14:cNvContentPartPr/>
              <p14:nvPr/>
            </p14:nvContentPartPr>
            <p14:xfrm>
              <a:off x="9192211" y="3858313"/>
              <a:ext cx="37440" cy="228960"/>
            </p14:xfrm>
          </p:contentPart>
        </mc:Choice>
        <mc:Fallback xmlns="">
          <p:pic>
            <p:nvPicPr>
              <p:cNvPr id="38" name="Entrada de lápiz 37">
                <a:extLst>
                  <a:ext uri="{FF2B5EF4-FFF2-40B4-BE49-F238E27FC236}">
                    <a16:creationId xmlns:a16="http://schemas.microsoft.com/office/drawing/2014/main" id="{F76B0B03-A47D-74CC-A938-3822DD563BE5}"/>
                  </a:ext>
                </a:extLst>
              </p:cNvPr>
              <p:cNvPicPr/>
              <p:nvPr/>
            </p:nvPicPr>
            <p:blipFill>
              <a:blip r:embed="rId19"/>
              <a:stretch>
                <a:fillRect/>
              </a:stretch>
            </p:blipFill>
            <p:spPr>
              <a:xfrm>
                <a:off x="9187849" y="3853993"/>
                <a:ext cx="4616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39720078-EDBE-48A0-6F7C-51430F9C66EA}"/>
                  </a:ext>
                </a:extLst>
              </p14:cNvPr>
              <p14:cNvContentPartPr/>
              <p14:nvPr/>
            </p14:nvContentPartPr>
            <p14:xfrm>
              <a:off x="9192211" y="3853633"/>
              <a:ext cx="344520" cy="205920"/>
            </p14:xfrm>
          </p:contentPart>
        </mc:Choice>
        <mc:Fallback xmlns="">
          <p:pic>
            <p:nvPicPr>
              <p:cNvPr id="39" name="Entrada de lápiz 38">
                <a:extLst>
                  <a:ext uri="{FF2B5EF4-FFF2-40B4-BE49-F238E27FC236}">
                    <a16:creationId xmlns:a16="http://schemas.microsoft.com/office/drawing/2014/main" id="{39720078-EDBE-48A0-6F7C-51430F9C66EA}"/>
                  </a:ext>
                </a:extLst>
              </p:cNvPr>
              <p:cNvPicPr/>
              <p:nvPr/>
            </p:nvPicPr>
            <p:blipFill>
              <a:blip r:embed="rId21"/>
              <a:stretch>
                <a:fillRect/>
              </a:stretch>
            </p:blipFill>
            <p:spPr>
              <a:xfrm>
                <a:off x="9187886" y="3849313"/>
                <a:ext cx="353169"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Entrada de lápiz 45">
                <a:extLst>
                  <a:ext uri="{FF2B5EF4-FFF2-40B4-BE49-F238E27FC236}">
                    <a16:creationId xmlns:a16="http://schemas.microsoft.com/office/drawing/2014/main" id="{E2CB0FE0-12D2-9D31-39DA-2662491D17F4}"/>
                  </a:ext>
                </a:extLst>
              </p14:cNvPr>
              <p14:cNvContentPartPr/>
              <p14:nvPr/>
            </p14:nvContentPartPr>
            <p14:xfrm>
              <a:off x="9240811" y="3897553"/>
              <a:ext cx="252000" cy="132120"/>
            </p14:xfrm>
          </p:contentPart>
        </mc:Choice>
        <mc:Fallback xmlns="">
          <p:pic>
            <p:nvPicPr>
              <p:cNvPr id="46" name="Entrada de lápiz 45">
                <a:extLst>
                  <a:ext uri="{FF2B5EF4-FFF2-40B4-BE49-F238E27FC236}">
                    <a16:creationId xmlns:a16="http://schemas.microsoft.com/office/drawing/2014/main" id="{E2CB0FE0-12D2-9D31-39DA-2662491D17F4}"/>
                  </a:ext>
                </a:extLst>
              </p:cNvPr>
              <p:cNvPicPr/>
              <p:nvPr/>
            </p:nvPicPr>
            <p:blipFill>
              <a:blip r:embed="rId23"/>
              <a:stretch>
                <a:fillRect/>
              </a:stretch>
            </p:blipFill>
            <p:spPr>
              <a:xfrm>
                <a:off x="9236491" y="3893233"/>
                <a:ext cx="26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Entrada de lápiz 50">
                <a:extLst>
                  <a:ext uri="{FF2B5EF4-FFF2-40B4-BE49-F238E27FC236}">
                    <a16:creationId xmlns:a16="http://schemas.microsoft.com/office/drawing/2014/main" id="{6D9ACD6B-91E0-0A28-D28A-7AC313D29A9E}"/>
                  </a:ext>
                </a:extLst>
              </p14:cNvPr>
              <p14:cNvContentPartPr/>
              <p14:nvPr/>
            </p14:nvContentPartPr>
            <p14:xfrm>
              <a:off x="9621691" y="3850033"/>
              <a:ext cx="329400" cy="271800"/>
            </p14:xfrm>
          </p:contentPart>
        </mc:Choice>
        <mc:Fallback xmlns="">
          <p:pic>
            <p:nvPicPr>
              <p:cNvPr id="51" name="Entrada de lápiz 50">
                <a:extLst>
                  <a:ext uri="{FF2B5EF4-FFF2-40B4-BE49-F238E27FC236}">
                    <a16:creationId xmlns:a16="http://schemas.microsoft.com/office/drawing/2014/main" id="{6D9ACD6B-91E0-0A28-D28A-7AC313D29A9E}"/>
                  </a:ext>
                </a:extLst>
              </p:cNvPr>
              <p:cNvPicPr/>
              <p:nvPr/>
            </p:nvPicPr>
            <p:blipFill>
              <a:blip r:embed="rId25"/>
              <a:stretch>
                <a:fillRect/>
              </a:stretch>
            </p:blipFill>
            <p:spPr>
              <a:xfrm>
                <a:off x="9617371" y="3845713"/>
                <a:ext cx="338040" cy="28044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PJ (GF)</a:t>
            </a:r>
            <a:endParaRPr dirty="0"/>
          </a:p>
          <a:p>
            <a:pPr marL="349250" lvl="0" indent="-349250" algn="ctr" rtl="0">
              <a:lnSpc>
                <a:spcPct val="100000"/>
              </a:lnSpc>
              <a:spcBef>
                <a:spcPts val="600"/>
              </a:spcBef>
              <a:spcAft>
                <a:spcPts val="0"/>
              </a:spcAft>
              <a:buSzPts val="3520"/>
              <a:buFont typeface="Calibri"/>
              <a:buNone/>
            </a:pPr>
            <a:r>
              <a:rPr lang="en-US" sz="3200" b="1" i="1" dirty="0">
                <a:solidFill>
                  <a:srgbClr val="18579B"/>
                </a:solidFill>
                <a:latin typeface="Calibri"/>
                <a:ea typeface="Calibri"/>
                <a:cs typeface="Calibri"/>
                <a:sym typeface="Calibri"/>
              </a:rPr>
              <a:t>Forfeit </a:t>
            </a:r>
            <a:r>
              <a:rPr lang="en-US" sz="3200" b="1" i="1" dirty="0">
                <a:solidFill>
                  <a:srgbClr val="18579B"/>
                </a:solidFill>
              </a:rPr>
              <a:t>del </a:t>
            </a:r>
            <a:r>
              <a:rPr lang="en-US" sz="3200" b="1" i="1" dirty="0" err="1">
                <a:solidFill>
                  <a:srgbClr val="18579B"/>
                </a:solidFill>
              </a:rPr>
              <a:t>Juego</a:t>
            </a:r>
            <a:r>
              <a:rPr lang="en-US" sz="3200" b="1" i="1" dirty="0">
                <a:solidFill>
                  <a:srgbClr val="18579B"/>
                </a:solidFill>
                <a:latin typeface="Calibri"/>
                <a:ea typeface="Calibri"/>
                <a:cs typeface="Calibri"/>
                <a:sym typeface="Calibri"/>
              </a:rPr>
              <a:t> 1 </a:t>
            </a: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t>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a:t>
            </a:fld>
            <a:endParaRPr/>
          </a:p>
        </p:txBody>
      </p:sp>
      <p:graphicFrame>
        <p:nvGraphicFramePr>
          <p:cNvPr id="5" name="Diagrama 4"/>
          <p:cNvGraphicFramePr/>
          <p:nvPr>
            <p:extLst>
              <p:ext uri="{D42A27DB-BD31-4B8C-83A1-F6EECF244321}">
                <p14:modId xmlns:p14="http://schemas.microsoft.com/office/powerpoint/2010/main" val="3245843218"/>
              </p:ext>
            </p:extLst>
          </p:nvPr>
        </p:nvGraphicFramePr>
        <p:xfrm>
          <a:off x="10198343" y="1751162"/>
          <a:ext cx="1836113" cy="10842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2" name="Conector recto de flecha 11"/>
          <p:cNvCxnSpPr>
            <a:stCxn id="5" idx="1"/>
          </p:cNvCxnSpPr>
          <p:nvPr/>
        </p:nvCxnSpPr>
        <p:spPr>
          <a:xfrm flipH="1">
            <a:off x="6637468" y="2293303"/>
            <a:ext cx="3560875" cy="3020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908507" y="258318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p:cNvSpPr/>
          <p:nvPr/>
        </p:nvSpPr>
        <p:spPr>
          <a:xfrm>
            <a:off x="1920515" y="3033134"/>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p:cNvSpPr/>
          <p:nvPr/>
        </p:nvSpPr>
        <p:spPr>
          <a:xfrm>
            <a:off x="1942138" y="3082801"/>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p:cNvSpPr/>
          <p:nvPr/>
        </p:nvSpPr>
        <p:spPr>
          <a:xfrm>
            <a:off x="1818968" y="261297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p:cNvSpPr/>
          <p:nvPr/>
        </p:nvSpPr>
        <p:spPr>
          <a:xfrm>
            <a:off x="6974705" y="1760239"/>
            <a:ext cx="760052" cy="23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p:cNvCxnSpPr>
            <a:stCxn id="326" idx="3"/>
            <a:endCxn id="25" idx="3"/>
          </p:cNvCxnSpPr>
          <p:nvPr/>
        </p:nvCxnSpPr>
        <p:spPr>
          <a:xfrm flipV="1">
            <a:off x="1920515" y="2685248"/>
            <a:ext cx="658505" cy="11029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Conector recto de flecha 16"/>
          <p:cNvCxnSpPr>
            <a:stCxn id="326" idx="3"/>
          </p:cNvCxnSpPr>
          <p:nvPr/>
        </p:nvCxnSpPr>
        <p:spPr>
          <a:xfrm flipV="1">
            <a:off x="1920515" y="3086548"/>
            <a:ext cx="839513" cy="7016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ángulo 29"/>
          <p:cNvSpPr/>
          <p:nvPr/>
        </p:nvSpPr>
        <p:spPr>
          <a:xfrm>
            <a:off x="9833260" y="4271838"/>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p:cNvSpPr/>
          <p:nvPr/>
        </p:nvSpPr>
        <p:spPr>
          <a:xfrm>
            <a:off x="10008886" y="4121757"/>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de flecha 31"/>
          <p:cNvCxnSpPr>
            <a:stCxn id="326" idx="3"/>
          </p:cNvCxnSpPr>
          <p:nvPr/>
        </p:nvCxnSpPr>
        <p:spPr>
          <a:xfrm>
            <a:off x="1920515" y="3788190"/>
            <a:ext cx="7516783" cy="5046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Conector recto de flecha 7"/>
          <p:cNvCxnSpPr>
            <a:stCxn id="5" idx="1"/>
          </p:cNvCxnSpPr>
          <p:nvPr/>
        </p:nvCxnSpPr>
        <p:spPr>
          <a:xfrm flipH="1" flipV="1">
            <a:off x="6849375" y="1751162"/>
            <a:ext cx="3348968" cy="5421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4" name="Rectángulo 43"/>
          <p:cNvSpPr/>
          <p:nvPr/>
        </p:nvSpPr>
        <p:spPr>
          <a:xfrm>
            <a:off x="4737149" y="541750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1" name="Diagrama 40"/>
          <p:cNvGraphicFramePr/>
          <p:nvPr>
            <p:extLst>
              <p:ext uri="{D42A27DB-BD31-4B8C-83A1-F6EECF244321}">
                <p14:modId xmlns:p14="http://schemas.microsoft.com/office/powerpoint/2010/main" val="4105632933"/>
              </p:ext>
            </p:extLst>
          </p:nvPr>
        </p:nvGraphicFramePr>
        <p:xfrm>
          <a:off x="510134" y="5484374"/>
          <a:ext cx="1688860" cy="11249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Rectángulo 45"/>
          <p:cNvSpPr/>
          <p:nvPr/>
        </p:nvSpPr>
        <p:spPr>
          <a:xfrm>
            <a:off x="4836059" y="215021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p:cNvSpPr/>
          <p:nvPr/>
        </p:nvSpPr>
        <p:spPr>
          <a:xfrm>
            <a:off x="6974705" y="507285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8" name="Conector recto de flecha 47"/>
          <p:cNvCxnSpPr>
            <a:stCxn id="41" idx="3"/>
          </p:cNvCxnSpPr>
          <p:nvPr/>
        </p:nvCxnSpPr>
        <p:spPr>
          <a:xfrm flipV="1">
            <a:off x="2198994" y="2380479"/>
            <a:ext cx="2183225" cy="3666368"/>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41" idx="3"/>
          </p:cNvCxnSpPr>
          <p:nvPr/>
        </p:nvCxnSpPr>
        <p:spPr>
          <a:xfrm flipV="1">
            <a:off x="2198994" y="5318025"/>
            <a:ext cx="5535763" cy="728822"/>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8" name="Rectángulo 57"/>
          <p:cNvSpPr/>
          <p:nvPr/>
        </p:nvSpPr>
        <p:spPr>
          <a:xfrm>
            <a:off x="9919325" y="507952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0" name="Diagrama 59"/>
          <p:cNvGraphicFramePr/>
          <p:nvPr>
            <p:extLst>
              <p:ext uri="{D42A27DB-BD31-4B8C-83A1-F6EECF244321}">
                <p14:modId xmlns:p14="http://schemas.microsoft.com/office/powerpoint/2010/main" val="3941100479"/>
              </p:ext>
            </p:extLst>
          </p:nvPr>
        </p:nvGraphicFramePr>
        <p:xfrm>
          <a:off x="10353369" y="4357373"/>
          <a:ext cx="1688860" cy="16954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1" name="Conector recto de flecha 60"/>
          <p:cNvCxnSpPr>
            <a:stCxn id="60" idx="1"/>
            <a:endCxn id="58" idx="1"/>
          </p:cNvCxnSpPr>
          <p:nvPr/>
        </p:nvCxnSpPr>
        <p:spPr>
          <a:xfrm flipH="1" flipV="1">
            <a:off x="9919325" y="5194657"/>
            <a:ext cx="434044" cy="1042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6" name="Marcar el Equipo"/>
          <p:cNvGraphicFramePr/>
          <p:nvPr>
            <p:extLst>
              <p:ext uri="{D42A27DB-BD31-4B8C-83A1-F6EECF244321}">
                <p14:modId xmlns:p14="http://schemas.microsoft.com/office/powerpoint/2010/main" val="595421154"/>
              </p:ext>
            </p:extLst>
          </p:nvPr>
        </p:nvGraphicFramePr>
        <p:xfrm>
          <a:off x="29619" y="3227357"/>
          <a:ext cx="1890896" cy="112166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1" grpId="0">
        <p:bldAsOne/>
      </p:bldGraphic>
      <p:bldGraphic spid="60" grpId="0">
        <p:bldAsOne/>
      </p:bldGraphic>
      <p:bldGraphic spid="32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E6E83-8E0F-8840-AFE9-BBF4C433301A}"/>
              </a:ext>
            </a:extLst>
          </p:cNvPr>
          <p:cNvSpPr>
            <a:spLocks noGrp="1"/>
          </p:cNvSpPr>
          <p:nvPr>
            <p:ph type="title"/>
          </p:nvPr>
        </p:nvSpPr>
        <p:spPr>
          <a:xfrm>
            <a:off x="111760" y="129651"/>
            <a:ext cx="11877040" cy="814920"/>
          </a:xfrm>
        </p:spPr>
        <p:txBody>
          <a:bodyPr>
            <a:normAutofit/>
          </a:bodyPr>
          <a:lstStyle/>
          <a:p>
            <a:r>
              <a:rPr lang="es-ES" sz="4400" b="1" i="1" dirty="0">
                <a:solidFill>
                  <a:srgbClr val="7030A0"/>
                </a:solidFill>
              </a:rPr>
              <a:t>Mantener el Seguimiento de Par o Impar </a:t>
            </a:r>
          </a:p>
        </p:txBody>
      </p:sp>
      <p:sp>
        <p:nvSpPr>
          <p:cNvPr id="3" name="Marcador de texto 2">
            <a:extLst>
              <a:ext uri="{FF2B5EF4-FFF2-40B4-BE49-F238E27FC236}">
                <a16:creationId xmlns:a16="http://schemas.microsoft.com/office/drawing/2014/main" id="{8911C70D-D2F1-A727-8B57-6A72896911F5}"/>
              </a:ext>
            </a:extLst>
          </p:cNvPr>
          <p:cNvSpPr>
            <a:spLocks noGrp="1"/>
          </p:cNvSpPr>
          <p:nvPr>
            <p:ph type="body" idx="1"/>
          </p:nvPr>
        </p:nvSpPr>
        <p:spPr>
          <a:xfrm>
            <a:off x="111761" y="944571"/>
            <a:ext cx="5677192" cy="5783777"/>
          </a:xfrm>
        </p:spPr>
        <p:txBody>
          <a:bodyPr>
            <a:normAutofit lnSpcReduction="10000"/>
          </a:bodyPr>
          <a:lstStyle/>
          <a:p>
            <a:r>
              <a:rPr lang="es-ES" sz="2800" dirty="0"/>
              <a:t>Ayuda marcar una línea vertical separando los nombres de la pareja.</a:t>
            </a:r>
          </a:p>
          <a:p>
            <a:r>
              <a:rPr lang="es-ES" sz="2800" dirty="0"/>
              <a:t>Escribir PAR encima del sacador inicial de cada equipo (con la banda y nombre en círculo), e IMPAR en el compañero.</a:t>
            </a:r>
          </a:p>
          <a:p>
            <a:r>
              <a:rPr lang="es-ES" sz="2800" dirty="0"/>
              <a:t>El marcador al comienzo es 0-0-2.</a:t>
            </a:r>
          </a:p>
          <a:p>
            <a:r>
              <a:rPr lang="es-ES" sz="2800" dirty="0"/>
              <a:t>Como 0 es par, poner la pinza con el 2 en el sacador inicial, el PAR, indicando que es el segundo sacador.</a:t>
            </a:r>
          </a:p>
          <a:p>
            <a:endParaRPr lang="es-ES" sz="2800" dirty="0"/>
          </a:p>
        </p:txBody>
      </p:sp>
      <p:sp>
        <p:nvSpPr>
          <p:cNvPr id="4" name="Marcador de número de diapositiva 3">
            <a:extLst>
              <a:ext uri="{FF2B5EF4-FFF2-40B4-BE49-F238E27FC236}">
                <a16:creationId xmlns:a16="http://schemas.microsoft.com/office/drawing/2014/main" id="{F7326274-DC96-A66E-8F95-82B86CE70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Imagen 5">
            <a:extLst>
              <a:ext uri="{FF2B5EF4-FFF2-40B4-BE49-F238E27FC236}">
                <a16:creationId xmlns:a16="http://schemas.microsoft.com/office/drawing/2014/main" id="{A8E82591-A8AF-F83A-EE84-99EB2BDE7E85}"/>
              </a:ext>
            </a:extLst>
          </p:cNvPr>
          <p:cNvPicPr>
            <a:picLocks noChangeAspect="1"/>
          </p:cNvPicPr>
          <p:nvPr/>
        </p:nvPicPr>
        <p:blipFill>
          <a:blip r:embed="rId2"/>
          <a:stretch>
            <a:fillRect/>
          </a:stretch>
        </p:blipFill>
        <p:spPr>
          <a:xfrm>
            <a:off x="5672667" y="1422400"/>
            <a:ext cx="6519333" cy="4805989"/>
          </a:xfrm>
          <a:prstGeom prst="rect">
            <a:avLst/>
          </a:prstGeom>
        </p:spPr>
      </p:pic>
    </p:spTree>
    <p:extLst>
      <p:ext uri="{BB962C8B-B14F-4D97-AF65-F5344CB8AC3E}">
        <p14:creationId xmlns:p14="http://schemas.microsoft.com/office/powerpoint/2010/main" val="2495361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347133" y="228600"/>
            <a:ext cx="11370733" cy="707846"/>
          </a:xfrm>
          <a:prstGeom prst="rect">
            <a:avLst/>
          </a:prstGeom>
          <a:noFill/>
          <a:ln>
            <a:noFill/>
          </a:ln>
        </p:spPr>
        <p:txBody>
          <a:bodyPr spcFirstLastPara="1" wrap="square" lIns="45700" tIns="45700" rIns="45700" bIns="45700" anchor="t" anchorCtr="0">
            <a:spAutoFit/>
          </a:bodyPr>
          <a:lstStyle/>
          <a:p>
            <a:pPr lvl="1" indent="349250">
              <a:buClr>
                <a:srgbClr val="FF0000"/>
              </a:buClr>
              <a:buSzPts val="3600"/>
            </a:pPr>
            <a:r>
              <a:rPr lang="es-ES" sz="4000" b="1" i="1" dirty="0">
                <a:solidFill>
                  <a:srgbClr val="7030A0"/>
                </a:solidFill>
                <a:latin typeface="Calibri"/>
                <a:ea typeface="Calibri"/>
                <a:cs typeface="Calibri"/>
                <a:sym typeface="Calibri"/>
              </a:rPr>
              <a:t>Clip del Portapapeles Hacia el Equipo al Servicio</a:t>
            </a:r>
            <a:endParaRPr dirty="0"/>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0" y="334108"/>
            <a:ext cx="11987408" cy="1985759"/>
          </a:xfrm>
          <a:prstGeom prst="rect">
            <a:avLst/>
          </a:prstGeom>
          <a:noFill/>
          <a:ln>
            <a:noFill/>
          </a:ln>
        </p:spPr>
        <p:txBody>
          <a:bodyPr spcFirstLastPara="1" wrap="square" lIns="45700" tIns="45700" rIns="45700" bIns="45700" anchor="t" anchorCtr="0">
            <a:normAutofit fontScale="92500" lnSpcReduction="20000"/>
          </a:bodyPr>
          <a:lstStyle/>
          <a:p>
            <a:pPr marL="0" lvl="0" indent="0" algn="ctr">
              <a:lnSpc>
                <a:spcPct val="90000"/>
              </a:lnSpc>
              <a:spcBef>
                <a:spcPts val="0"/>
              </a:spcBef>
              <a:buClr>
                <a:srgbClr val="18579B"/>
              </a:buClr>
              <a:buSzPts val="4800"/>
            </a:pPr>
            <a:r>
              <a:rPr lang="es-ES" b="1" i="1" dirty="0">
                <a:solidFill>
                  <a:srgbClr val="18579B"/>
                </a:solidFill>
              </a:rPr>
              <a:t>Antes de Cantar el Marcador</a:t>
            </a:r>
            <a:r>
              <a:rPr lang="es-ES" b="1" dirty="0">
                <a:solidFill>
                  <a:srgbClr val="18579B"/>
                </a:solidFill>
              </a:rPr>
              <a:t>
</a:t>
            </a:r>
            <a:endParaRPr sz="2000" dirty="0">
              <a:latin typeface="Calibri"/>
              <a:ea typeface="Calibri"/>
              <a:cs typeface="Calibri"/>
              <a:sym typeface="Calibri"/>
            </a:endParaRPr>
          </a:p>
          <a:p>
            <a:pPr marL="1287030" lvl="3" indent="-457200">
              <a:lnSpc>
                <a:spcPct val="80000"/>
              </a:lnSpc>
              <a:spcBef>
                <a:spcPts val="600"/>
              </a:spcBef>
              <a:buClr>
                <a:srgbClr val="18579B"/>
              </a:buClr>
              <a:buSzPts val="3600"/>
              <a:buFont typeface="Arial"/>
              <a:buChar char="•"/>
            </a:pPr>
            <a:r>
              <a:rPr lang="es-ES" sz="3500" dirty="0">
                <a:solidFill>
                  <a:srgbClr val="18579B"/>
                </a:solidFill>
              </a:rPr>
              <a:t>Confirmar mentalmente el </a:t>
            </a:r>
            <a:r>
              <a:rPr lang="es-ES" sz="3500" dirty="0">
                <a:solidFill>
                  <a:srgbClr val="FF0000"/>
                </a:solidFill>
              </a:rPr>
              <a:t>servidor y el receptor correctos </a:t>
            </a:r>
            <a:r>
              <a:rPr lang="es-ES" sz="3500" dirty="0">
                <a:solidFill>
                  <a:srgbClr val="18579B"/>
                </a:solidFill>
              </a:rPr>
              <a:t>y que están en sus </a:t>
            </a:r>
            <a:r>
              <a:rPr lang="es-ES" sz="3500" dirty="0">
                <a:solidFill>
                  <a:srgbClr val="FF0000"/>
                </a:solidFill>
              </a:rPr>
              <a:t>posiciones correctas </a:t>
            </a:r>
            <a:r>
              <a:rPr lang="es-ES" sz="3500" dirty="0">
                <a:solidFill>
                  <a:srgbClr val="18579B"/>
                </a:solidFill>
              </a:rPr>
              <a:t>basadas en la puntuación y la identidad del servidor</a:t>
            </a:r>
            <a:r>
              <a:rPr lang="es-ES" dirty="0">
                <a:solidFill>
                  <a:srgbClr val="18579B"/>
                </a:solidFill>
              </a:rPr>
              <a:t>.</a:t>
            </a:r>
          </a:p>
          <a:p>
            <a:pPr marL="1287030" lvl="3" indent="-457200">
              <a:lnSpc>
                <a:spcPct val="80000"/>
              </a:lnSpc>
              <a:spcBef>
                <a:spcPts val="600"/>
              </a:spcBef>
              <a:buClr>
                <a:srgbClr val="18579B"/>
              </a:buClr>
              <a:buSzPts val="3600"/>
              <a:buFont typeface="Arial"/>
              <a:buChar char="•"/>
            </a:pPr>
            <a:endParaRPr sz="3600" dirty="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5528733" y="2218267"/>
            <a:ext cx="6535793" cy="4558735"/>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
        <p:nvSpPr>
          <p:cNvPr id="2" name="Google Shape;447;p55">
            <a:extLst>
              <a:ext uri="{FF2B5EF4-FFF2-40B4-BE49-F238E27FC236}">
                <a16:creationId xmlns:a16="http://schemas.microsoft.com/office/drawing/2014/main" id="{439E4294-FDB7-BE58-A006-1BEC13ED4966}"/>
              </a:ext>
            </a:extLst>
          </p:cNvPr>
          <p:cNvSpPr txBox="1">
            <a:spLocks/>
          </p:cNvSpPr>
          <p:nvPr/>
        </p:nvSpPr>
        <p:spPr>
          <a:xfrm>
            <a:off x="0" y="2505694"/>
            <a:ext cx="5334000" cy="412073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1115580" lvl="3" indent="-285750">
              <a:lnSpc>
                <a:spcPct val="80000"/>
              </a:lnSpc>
              <a:spcBef>
                <a:spcPts val="600"/>
              </a:spcBef>
              <a:buClr>
                <a:srgbClr val="18579B"/>
              </a:buClr>
              <a:buSzPts val="3600"/>
            </a:pPr>
            <a:r>
              <a:rPr lang="es-ES" dirty="0">
                <a:solidFill>
                  <a:srgbClr val="FF0000"/>
                </a:solidFill>
              </a:rPr>
              <a:t>Verifique el marcador, </a:t>
            </a:r>
            <a:r>
              <a:rPr lang="es-ES" dirty="0">
                <a:solidFill>
                  <a:srgbClr val="7030A0"/>
                </a:solidFill>
              </a:rPr>
              <a:t>repítalo mentalmente, y ponga la tablilla debajo o detrás de usted. </a:t>
            </a:r>
          </a:p>
          <a:p>
            <a:pPr marL="1287030" lvl="3" indent="-457200">
              <a:lnSpc>
                <a:spcPct val="80000"/>
              </a:lnSpc>
              <a:spcBef>
                <a:spcPts val="600"/>
              </a:spcBef>
              <a:buClr>
                <a:srgbClr val="18579B"/>
              </a:buClr>
              <a:buSzPts val="3600"/>
              <a:buFont typeface="Arial"/>
              <a:buChar char="•"/>
            </a:pPr>
            <a:endParaRPr lang="es-ES" sz="1600" dirty="0">
              <a:solidFill>
                <a:srgbClr val="18579B"/>
              </a:solidFill>
            </a:endParaRPr>
          </a:p>
          <a:p>
            <a:pPr marL="1287030" lvl="3" indent="-457200">
              <a:lnSpc>
                <a:spcPct val="80000"/>
              </a:lnSpc>
              <a:spcBef>
                <a:spcPts val="600"/>
              </a:spcBef>
              <a:buClr>
                <a:srgbClr val="18579B"/>
              </a:buClr>
              <a:buSzPts val="3600"/>
              <a:buFont typeface="Arial"/>
              <a:buChar char="•"/>
            </a:pPr>
            <a:r>
              <a:rPr lang="es-ES" dirty="0">
                <a:solidFill>
                  <a:srgbClr val="18579B"/>
                </a:solidFill>
              </a:rPr>
              <a:t>Haga esto </a:t>
            </a:r>
            <a:r>
              <a:rPr lang="es-ES" dirty="0">
                <a:solidFill>
                  <a:srgbClr val="FF0000"/>
                </a:solidFill>
              </a:rPr>
              <a:t>ANTES</a:t>
            </a:r>
            <a:r>
              <a:rPr lang="es-ES" dirty="0">
                <a:solidFill>
                  <a:srgbClr val="18579B"/>
                </a:solidFill>
              </a:rPr>
              <a:t> de dejar de mirar la hoja de puntuación.</a:t>
            </a:r>
          </a:p>
          <a:p>
            <a:pPr marL="829830" lvl="3" indent="0">
              <a:lnSpc>
                <a:spcPct val="80000"/>
              </a:lnSpc>
              <a:spcBef>
                <a:spcPts val="600"/>
              </a:spcBef>
              <a:buClr>
                <a:srgbClr val="18579B"/>
              </a:buClr>
              <a:buSzPts val="3600"/>
              <a:buNone/>
            </a:pPr>
            <a:r>
              <a:rPr lang="es-ES" dirty="0">
                <a:solidFill>
                  <a:srgbClr val="18579B"/>
                </a:solidFill>
              </a:rPr>
              <a:t/>
            </a:r>
            <a:br>
              <a:rPr lang="es-ES" dirty="0">
                <a:solidFill>
                  <a:srgbClr val="18579B"/>
                </a:solidFill>
              </a:rPr>
            </a:br>
            <a:r>
              <a:rPr lang="es-ES" dirty="0">
                <a:solidFill>
                  <a:srgbClr val="18579B"/>
                </a:solidFill>
              </a:rPr>
              <a:t>     	</a:t>
            </a:r>
            <a:r>
              <a:rPr lang="es-ES" dirty="0">
                <a:solidFill>
                  <a:srgbClr val="FF0000"/>
                </a:solidFill>
              </a:rPr>
              <a:t>¡SIEMPRE!</a:t>
            </a:r>
            <a:endParaRPr lang="es-ES" sz="36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209320" y="228600"/>
            <a:ext cx="11534661" cy="6629401"/>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Clr>
                <a:srgbClr val="18579B"/>
              </a:buClr>
              <a:buSzPts val="3960"/>
            </a:pPr>
            <a:r>
              <a:rPr lang="es-ES" sz="3600" b="1" i="1" dirty="0">
                <a:solidFill>
                  <a:srgbClr val="18579B"/>
                </a:solidFill>
              </a:rPr>
              <a:t>Cuando el equipo no consiga anotar en la primera posesión del juego, marque la línea vertical entre </a:t>
            </a:r>
            <a:r>
              <a:rPr lang="en-US" sz="3600" b="1" i="1" dirty="0">
                <a:solidFill>
                  <a:srgbClr val="18579B"/>
                </a:solidFill>
                <a:latin typeface="Calibri"/>
                <a:ea typeface="Calibri"/>
                <a:cs typeface="Calibri"/>
                <a:sym typeface="Calibri"/>
              </a:rPr>
              <a:t>“0 &amp; 1”</a:t>
            </a:r>
            <a:endParaRPr i="1" dirty="0"/>
          </a:p>
          <a:p>
            <a:pPr marL="0" lvl="0" indent="0" algn="ctr" rtl="0">
              <a:lnSpc>
                <a:spcPct val="100000"/>
              </a:lnSpc>
              <a:spcBef>
                <a:spcPts val="2000"/>
              </a:spcBef>
              <a:spcAft>
                <a:spcPts val="0"/>
              </a:spcAft>
              <a:buSzPts val="3600"/>
              <a:buFont typeface="Noto Sans Symbols"/>
              <a:buNone/>
            </a:pPr>
            <a:endParaRPr sz="3600" dirty="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473725" y="228600"/>
            <a:ext cx="10939749" cy="1754286"/>
          </a:xfrm>
          <a:prstGeom prst="rect">
            <a:avLst/>
          </a:prstGeom>
          <a:noFill/>
          <a:ln>
            <a:noFill/>
          </a:ln>
        </p:spPr>
        <p:txBody>
          <a:bodyPr spcFirstLastPara="1" wrap="square" lIns="45700" tIns="45700" rIns="45700" bIns="45700" anchor="t" anchorCtr="0">
            <a:spAutoFit/>
          </a:bodyPr>
          <a:lstStyle/>
          <a:p>
            <a:pPr lvl="0" algn="ctr">
              <a:buClr>
                <a:srgbClr val="18579B"/>
              </a:buClr>
              <a:buSzPts val="3600"/>
            </a:pPr>
            <a:r>
              <a:rPr lang="es-ES" sz="3600" b="1" i="1" dirty="0">
                <a:solidFill>
                  <a:srgbClr val="18579B"/>
                </a:solidFill>
                <a:latin typeface="Source Sans Pro"/>
                <a:ea typeface="Source Sans Pro"/>
                <a:cs typeface="Source Sans Pro"/>
                <a:sym typeface="Source Sans Pro"/>
              </a:rPr>
              <a:t>Puntos del Primer Servidor barra inclinada desde la parte superior derecha a la inferior izquierda (/)</a:t>
            </a:r>
            <a:r>
              <a:rPr lang="es-ES" sz="3600" b="1" dirty="0">
                <a:solidFill>
                  <a:srgbClr val="18579B"/>
                </a:solidFill>
                <a:latin typeface="Source Sans Pro"/>
                <a:ea typeface="Source Sans Pro"/>
                <a:cs typeface="Source Sans Pro"/>
                <a:sym typeface="Source Sans Pro"/>
              </a:rPr>
              <a:t>
</a:t>
            </a:r>
            <a:endParaRPr sz="3600" b="1" i="0" u="none" strike="noStrike" cap="none" dirty="0">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20256</TotalTime>
  <Words>1144</Words>
  <Application>Microsoft Office PowerPoint</Application>
  <PresentationFormat>Panorámica</PresentationFormat>
  <Paragraphs>103</Paragraphs>
  <Slides>32</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Calibri</vt:lpstr>
      <vt:lpstr>Source Sans Pro</vt:lpstr>
      <vt:lpstr>Arial</vt:lpstr>
      <vt:lpstr>Noto Sans Symbols</vt:lpstr>
      <vt:lpstr>Courier New</vt:lpstr>
      <vt:lpstr>Breeze</vt:lpstr>
      <vt:lpstr>Presentación de PowerPoint</vt:lpstr>
      <vt:lpstr>Presentación de PowerPoint</vt:lpstr>
      <vt:lpstr>Presentación de PowerPoint</vt:lpstr>
      <vt:lpstr>Presentación de PowerPoint</vt:lpstr>
      <vt:lpstr>Mantener el Seguimiento de Par o Impar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Juankar .</cp:lastModifiedBy>
  <cp:revision>96</cp:revision>
  <cp:lastPrinted>2023-10-23T17:16:51Z</cp:lastPrinted>
  <dcterms:created xsi:type="dcterms:W3CDTF">2021-02-11T03:13:44Z</dcterms:created>
  <dcterms:modified xsi:type="dcterms:W3CDTF">2024-03-31T18:26:51Z</dcterms:modified>
</cp:coreProperties>
</file>